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91" r:id="rId2"/>
    <p:sldId id="29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90" r:id="rId14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116" d="100"/>
          <a:sy n="116" d="100"/>
        </p:scale>
        <p:origin x="115" y="77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6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2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3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0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2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4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88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16/08/2020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Com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nidades - Resolvendo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Aplicando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Regras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35450" y="22764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7483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35785024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32541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2925555" y="1977380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3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39891"/>
              </p:ext>
            </p:extLst>
          </p:nvPr>
        </p:nvGraphicFramePr>
        <p:xfrm>
          <a:off x="3978386" y="254072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730940-FC21-4C3B-8CB1-5970F45710D8}"/>
              </a:ext>
            </a:extLst>
          </p:cNvPr>
          <p:cNvSpPr/>
          <p:nvPr/>
        </p:nvSpPr>
        <p:spPr>
          <a:xfrm>
            <a:off x="3677433" y="3432275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64C26DA-6C31-43BA-AD92-1F53ED6D6D1D}"/>
              </a:ext>
            </a:extLst>
          </p:cNvPr>
          <p:cNvSpPr/>
          <p:nvPr/>
        </p:nvSpPr>
        <p:spPr>
          <a:xfrm>
            <a:off x="355508" y="1204526"/>
            <a:ext cx="84442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9498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32541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2925555" y="1977380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3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/>
        </p:nvGraphicFramePr>
        <p:xfrm>
          <a:off x="3978386" y="254072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730940-FC21-4C3B-8CB1-5970F45710D8}"/>
              </a:ext>
            </a:extLst>
          </p:cNvPr>
          <p:cNvSpPr/>
          <p:nvPr/>
        </p:nvSpPr>
        <p:spPr>
          <a:xfrm>
            <a:off x="3677433" y="3432275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64C26DA-6C31-43BA-AD92-1F53ED6D6D1D}"/>
              </a:ext>
            </a:extLst>
          </p:cNvPr>
          <p:cNvSpPr/>
          <p:nvPr/>
        </p:nvSpPr>
        <p:spPr>
          <a:xfrm>
            <a:off x="355508" y="1204526"/>
            <a:ext cx="84442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9FF3A6-DD92-486D-9626-DD9123C9E0CD}"/>
              </a:ext>
            </a:extLst>
          </p:cNvPr>
          <p:cNvSpPr/>
          <p:nvPr/>
        </p:nvSpPr>
        <p:spPr>
          <a:xfrm>
            <a:off x="3677433" y="4067377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16442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416492" y="2105029"/>
            <a:ext cx="8126866" cy="1154162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um estudante de psicologia tem três pastas mas ele entregou uma para o professor com quantas pastas ele ficou?</a:t>
            </a:r>
          </a:p>
        </p:txBody>
      </p:sp>
      <p:pic>
        <p:nvPicPr>
          <p:cNvPr id="3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35450" y="22764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pic>
        <p:nvPicPr>
          <p:cNvPr id="2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35450" y="22764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7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3219C9BD-5DC2-46EA-8D6A-CC8CE84CA9B9}"/>
              </a:ext>
            </a:extLst>
          </p:cNvPr>
          <p:cNvSpPr/>
          <p:nvPr/>
        </p:nvSpPr>
        <p:spPr>
          <a:xfrm>
            <a:off x="6023332" y="2009533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um estudante de psicologia tem três pastas mas ele entregou uma para o professor com quantas pastas ele ficou?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7D2196-D5EF-4E64-9E68-7724E5B1CAEA}"/>
              </a:ext>
            </a:extLst>
          </p:cNvPr>
          <p:cNvSpPr/>
          <p:nvPr/>
        </p:nvSpPr>
        <p:spPr>
          <a:xfrm>
            <a:off x="6023332" y="2102381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+ 4989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6DA47681-B53E-4C3D-BFAA-B38416F051CC}"/>
              </a:ext>
            </a:extLst>
          </p:cNvPr>
          <p:cNvCxnSpPr>
            <a:cxnSpLocks/>
          </p:cNvCxnSpPr>
          <p:nvPr/>
        </p:nvCxnSpPr>
        <p:spPr>
          <a:xfrm>
            <a:off x="473646" y="2969058"/>
            <a:ext cx="7080422" cy="386569"/>
          </a:xfrm>
          <a:prstGeom prst="bentConnector3">
            <a:avLst>
              <a:gd name="adj1" fmla="val 61799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F540507-61AB-4171-86E9-BD1A80FE6C68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05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3219C9BD-5DC2-46EA-8D6A-CC8CE84CA9B9}"/>
              </a:ext>
            </a:extLst>
          </p:cNvPr>
          <p:cNvSpPr/>
          <p:nvPr/>
        </p:nvSpPr>
        <p:spPr>
          <a:xfrm>
            <a:off x="6136517" y="3287372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7D2196-D5EF-4E64-9E68-7724E5B1CAEA}"/>
              </a:ext>
            </a:extLst>
          </p:cNvPr>
          <p:cNvSpPr/>
          <p:nvPr/>
        </p:nvSpPr>
        <p:spPr>
          <a:xfrm>
            <a:off x="6136517" y="3334930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- 5235 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6DA47681-B53E-4C3D-BFAA-B38416F051CC}"/>
              </a:ext>
            </a:extLst>
          </p:cNvPr>
          <p:cNvCxnSpPr>
            <a:cxnSpLocks/>
          </p:cNvCxnSpPr>
          <p:nvPr/>
        </p:nvCxnSpPr>
        <p:spPr>
          <a:xfrm>
            <a:off x="2345168" y="3357094"/>
            <a:ext cx="4528969" cy="93101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6023332" y="2006438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6023332" y="2102381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+ 4989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2B045995-889A-4D75-87A5-6454E02F66F9}"/>
              </a:ext>
            </a:extLst>
          </p:cNvPr>
          <p:cNvCxnSpPr>
            <a:cxnSpLocks/>
          </p:cNvCxnSpPr>
          <p:nvPr/>
        </p:nvCxnSpPr>
        <p:spPr>
          <a:xfrm>
            <a:off x="4796698" y="2450485"/>
            <a:ext cx="1959928" cy="644527"/>
          </a:xfrm>
          <a:prstGeom prst="bentConnector3">
            <a:avLst>
              <a:gd name="adj1" fmla="val 26103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D9F6370-7C37-4B7C-ADDE-D548779D4980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858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5109882" y="2118700"/>
            <a:ext cx="3230443" cy="211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520771" y="2216081"/>
            <a:ext cx="24086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D9F6370-7C37-4B7C-ADDE-D548779D4980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276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7483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1398995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64126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51821" y="2099737"/>
            <a:ext cx="3230443" cy="211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862710" y="2197118"/>
            <a:ext cx="24086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5B70DA-4803-4400-9B78-44647265DEDD}"/>
              </a:ext>
            </a:extLst>
          </p:cNvPr>
          <p:cNvSpPr/>
          <p:nvPr/>
        </p:nvSpPr>
        <p:spPr>
          <a:xfrm>
            <a:off x="355508" y="1243385"/>
            <a:ext cx="824883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3473164" y="2174409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2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9891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64126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5B70DA-4803-4400-9B78-44647265DEDD}"/>
              </a:ext>
            </a:extLst>
          </p:cNvPr>
          <p:cNvSpPr/>
          <p:nvPr/>
        </p:nvSpPr>
        <p:spPr>
          <a:xfrm>
            <a:off x="355508" y="1243385"/>
            <a:ext cx="824883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2925555" y="1822194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2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58689"/>
              </p:ext>
            </p:extLst>
          </p:nvPr>
        </p:nvGraphicFramePr>
        <p:xfrm>
          <a:off x="3654599" y="2443714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730940-FC21-4C3B-8CB1-5970F45710D8}"/>
              </a:ext>
            </a:extLst>
          </p:cNvPr>
          <p:cNvSpPr/>
          <p:nvPr/>
        </p:nvSpPr>
        <p:spPr>
          <a:xfrm>
            <a:off x="3353646" y="3335263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497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11780</TotalTime>
  <Words>529</Words>
  <Application>Microsoft Office PowerPoint</Application>
  <PresentationFormat>Personalizar</PresentationFormat>
  <Paragraphs>126</Paragraphs>
  <Slides>13</Slides>
  <Notes>13</Notes>
  <HiddenSlides>0</HiddenSlides>
  <MMClips>3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411</cp:revision>
  <dcterms:created xsi:type="dcterms:W3CDTF">2015-12-20T14:42:40Z</dcterms:created>
  <dcterms:modified xsi:type="dcterms:W3CDTF">2020-08-16T23:57:01Z</dcterms:modified>
  <cp:category>DECER</cp:category>
</cp:coreProperties>
</file>