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5" r:id="rId3"/>
    <p:sldId id="268" r:id="rId4"/>
    <p:sldId id="269" r:id="rId5"/>
    <p:sldId id="270" r:id="rId6"/>
    <p:sldId id="271" r:id="rId7"/>
    <p:sldId id="274" r:id="rId8"/>
    <p:sldId id="273" r:id="rId9"/>
    <p:sldId id="276" r:id="rId10"/>
    <p:sldId id="275" r:id="rId11"/>
    <p:sldId id="278" r:id="rId12"/>
    <p:sldId id="277" r:id="rId13"/>
    <p:sldId id="280" r:id="rId14"/>
    <p:sldId id="267" r:id="rId15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6" y="216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50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17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06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9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67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43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58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13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04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54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32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42739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Proposicional</a:t>
            </a:r>
            <a:endParaRPr lang="pt-BR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2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ruz 11"/>
          <p:cNvSpPr/>
          <p:nvPr/>
        </p:nvSpPr>
        <p:spPr>
          <a:xfrm>
            <a:off x="7147309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820021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433330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4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8363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7288841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6776" y="2115175"/>
            <a:ext cx="1643074" cy="2286016"/>
          </a:xfrm>
          <a:prstGeom prst="rect">
            <a:avLst/>
          </a:prstGeom>
          <a:noFill/>
        </p:spPr>
      </p:pic>
      <p:sp>
        <p:nvSpPr>
          <p:cNvPr id="22" name="Cruz 21"/>
          <p:cNvSpPr/>
          <p:nvPr/>
        </p:nvSpPr>
        <p:spPr>
          <a:xfrm>
            <a:off x="1034320" y="3657419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50846" y="3657419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60758" y="3297379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1445423" y="3297379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8" name="Retângulo 17"/>
          <p:cNvSpPr/>
          <p:nvPr/>
        </p:nvSpPr>
        <p:spPr>
          <a:xfrm>
            <a:off x="2206409" y="3719575"/>
            <a:ext cx="51503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/>
              <a:t>Exercícios</a:t>
            </a:r>
            <a:endParaRPr lang="pt-BR" sz="2400" b="1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5" y="660615"/>
            <a:ext cx="8087283" cy="3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4761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4" y="412533"/>
            <a:ext cx="7769225" cy="42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3436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3381"/>
            <a:ext cx="8097751" cy="39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433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6" y="454625"/>
            <a:ext cx="6899564" cy="42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4963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427392" y="0"/>
            <a:ext cx="3857652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Lógica</a:t>
            </a:r>
            <a:br>
              <a:rPr lang="pt-BR" sz="3600" dirty="0" smtClean="0"/>
            </a:br>
            <a:r>
              <a:rPr lang="pt-BR" sz="3600" dirty="0" smtClean="0"/>
              <a:t>Proposicional</a:t>
            </a:r>
            <a:endParaRPr lang="pt-BR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2" y="95216"/>
            <a:ext cx="1285859" cy="92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ruz 11"/>
          <p:cNvSpPr/>
          <p:nvPr/>
        </p:nvSpPr>
        <p:spPr>
          <a:xfrm>
            <a:off x="7147309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820021" y="248922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433330" y="-19891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8363" y="177494"/>
            <a:ext cx="660016" cy="918283"/>
          </a:xfrm>
          <a:prstGeom prst="rect">
            <a:avLst/>
          </a:prstGeom>
          <a:noFill/>
        </p:spPr>
      </p:pic>
      <p:sp>
        <p:nvSpPr>
          <p:cNvPr id="15" name="Retângulo 14"/>
          <p:cNvSpPr/>
          <p:nvPr/>
        </p:nvSpPr>
        <p:spPr>
          <a:xfrm>
            <a:off x="7288841" y="-19891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6776" y="2115175"/>
            <a:ext cx="1643074" cy="2286016"/>
          </a:xfrm>
          <a:prstGeom prst="rect">
            <a:avLst/>
          </a:prstGeom>
          <a:noFill/>
        </p:spPr>
      </p:pic>
      <p:sp>
        <p:nvSpPr>
          <p:cNvPr id="22" name="Cruz 21"/>
          <p:cNvSpPr/>
          <p:nvPr/>
        </p:nvSpPr>
        <p:spPr>
          <a:xfrm>
            <a:off x="1034320" y="3657419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50846" y="3657419"/>
            <a:ext cx="504626" cy="504056"/>
          </a:xfrm>
          <a:prstGeom prst="plus">
            <a:avLst>
              <a:gd name="adj" fmla="val 36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60758" y="3297379"/>
            <a:ext cx="708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&lt;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25" name="Retângulo 24"/>
          <p:cNvSpPr/>
          <p:nvPr/>
        </p:nvSpPr>
        <p:spPr>
          <a:xfrm>
            <a:off x="1445423" y="3297379"/>
            <a:ext cx="7002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0" b="1" dirty="0" smtClean="0"/>
              <a:t>&gt;</a:t>
            </a:r>
            <a:r>
              <a:rPr lang="pt-BR" sz="6000" b="1" dirty="0" smtClean="0"/>
              <a:t>       </a:t>
            </a:r>
            <a:endParaRPr lang="pt-BR" sz="6000" dirty="0"/>
          </a:p>
        </p:txBody>
      </p:sp>
      <p:sp>
        <p:nvSpPr>
          <p:cNvPr id="18" name="Retângulo 17"/>
          <p:cNvSpPr/>
          <p:nvPr/>
        </p:nvSpPr>
        <p:spPr>
          <a:xfrm>
            <a:off x="2206409" y="3719575"/>
            <a:ext cx="51503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/>
              <a:t>Exercícios</a:t>
            </a:r>
            <a:endParaRPr lang="pt-BR" sz="2400" b="1" dirty="0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636763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64" y="410308"/>
            <a:ext cx="7395552" cy="43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8" y="441135"/>
            <a:ext cx="7397458" cy="42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9475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769720"/>
            <a:ext cx="7758546" cy="36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938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3" y="460158"/>
            <a:ext cx="7501227" cy="42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23653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708241"/>
            <a:ext cx="7966213" cy="36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299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7" y="477476"/>
            <a:ext cx="7349260" cy="42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7155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" y="640700"/>
            <a:ext cx="8144879" cy="38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47607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proposicional 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22" y="444139"/>
            <a:ext cx="6706589" cy="43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9656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75</Words>
  <Application>Microsoft Office PowerPoint</Application>
  <PresentationFormat>Personalizar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37</cp:revision>
  <dcterms:modified xsi:type="dcterms:W3CDTF">2021-01-18T02:09:58Z</dcterms:modified>
</cp:coreProperties>
</file>