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5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</p:sldIdLst>
  <p:sldSz cx="6480175" cy="3600450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49" userDrawn="1">
          <p15:clr>
            <a:srgbClr val="A4A3A4"/>
          </p15:clr>
        </p15:guide>
        <p15:guide id="2" pos="3513" userDrawn="1">
          <p15:clr>
            <a:srgbClr val="A4A3A4"/>
          </p15:clr>
        </p15:guide>
        <p15:guide id="3" orient="horz" pos="1135" userDrawn="1">
          <p15:clr>
            <a:srgbClr val="A4A3A4"/>
          </p15:clr>
        </p15:guide>
        <p15:guide id="4" pos="20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3738" autoAdjust="0"/>
  </p:normalViewPr>
  <p:slideViewPr>
    <p:cSldViewPr snapToGrid="0">
      <p:cViewPr varScale="1">
        <p:scale>
          <a:sx n="110" d="100"/>
          <a:sy n="110" d="100"/>
        </p:scale>
        <p:origin x="72" y="300"/>
      </p:cViewPr>
      <p:guideLst>
        <p:guide orient="horz" pos="2649"/>
        <p:guide pos="3513"/>
        <p:guide orient="horz" pos="1135"/>
        <p:guide pos="20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685800"/>
            <a:ext cx="616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3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93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4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31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866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946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096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96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574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6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94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6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502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14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456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90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38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54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248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72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84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4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1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01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91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80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9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99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57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036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2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6" y="502895"/>
            <a:ext cx="5705958" cy="693582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ctr"/>
            <a:r>
              <a:rPr lang="pt-BR" sz="4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Exercícios de Adição</a:t>
            </a:r>
            <a:endParaRPr lang="en-US" sz="4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Resultado de imagem para Exercícios de Adiç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66" y="1277397"/>
            <a:ext cx="29813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17179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08057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8313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35288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97879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0265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7338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73224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06967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48334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602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3865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01071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47004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80517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0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78650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1347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03548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74021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2747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103213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vocábulo latino additĭo chegou à nossa língua como: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05685" y="155958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05685" y="197617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05685" y="239275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05685" y="280933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316171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4694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20083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xmlns="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5939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2553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1539" y="126139"/>
            <a:ext cx="6072995" cy="16630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Pedro levou sua coleção de figurinhas para a praia. Um vento forte as soprou, fazendo com que ele fosse capaz de encontrar apenas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142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As outras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 perdeu. Quantas figurinhas ele possuía originalmente?</a:t>
            </a:r>
            <a:endParaRPr lang="en-US" sz="21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7745" y="178921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7745" y="22058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7745" y="262238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7745" y="30389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33413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41539" y="126139"/>
            <a:ext cx="6072995" cy="16630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Pedro levou sua coleção de figurinhas para a praia. Um vento forte as soprou, fazendo com que ele fosse capaz de encontrar apenas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142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As outras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 perdeu. Quantas figurinhas ele possuía originalmente?</a:t>
            </a:r>
            <a:endParaRPr lang="en-US" sz="21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7745" y="178921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7745" y="22058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7745" y="262238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57745" y="30389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117376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103213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vocábulo latino additĭo chegou à nossa língua como: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05685" y="155958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05685" y="197617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05685" y="239275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05685" y="280933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13094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Multiplicador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778" y="1298405"/>
            <a:ext cx="2933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933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417" y="1379639"/>
            <a:ext cx="30289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5534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066" y="1228470"/>
            <a:ext cx="3076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833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770" y="1328240"/>
            <a:ext cx="29813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9573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Diferença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 ou Total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35" y="1309190"/>
            <a:ext cx="29146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80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 ou Total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720" y="1276224"/>
            <a:ext cx="3019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6730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12444</TotalTime>
  <Words>618</Words>
  <Application>Microsoft Office PowerPoint</Application>
  <PresentationFormat>Personalizar</PresentationFormat>
  <Paragraphs>253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389</cp:revision>
  <dcterms:created xsi:type="dcterms:W3CDTF">2015-12-20T14:42:40Z</dcterms:created>
  <dcterms:modified xsi:type="dcterms:W3CDTF">2019-11-11T04:38:33Z</dcterms:modified>
  <cp:category>DECER</cp:category>
</cp:coreProperties>
</file>