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3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</p:sldIdLst>
  <p:sldSz cx="6480175" cy="3600450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49" userDrawn="1">
          <p15:clr>
            <a:srgbClr val="A4A3A4"/>
          </p15:clr>
        </p15:guide>
        <p15:guide id="2" pos="3513" userDrawn="1">
          <p15:clr>
            <a:srgbClr val="A4A3A4"/>
          </p15:clr>
        </p15:guide>
        <p15:guide id="3" orient="horz" pos="1135" userDrawn="1">
          <p15:clr>
            <a:srgbClr val="A4A3A4"/>
          </p15:clr>
        </p15:guide>
        <p15:guide id="4" pos="20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738" autoAdjust="0"/>
  </p:normalViewPr>
  <p:slideViewPr>
    <p:cSldViewPr snapToGrid="0">
      <p:cViewPr varScale="1">
        <p:scale>
          <a:sx n="111" d="100"/>
          <a:sy n="111" d="100"/>
        </p:scale>
        <p:origin x="90" y="288"/>
      </p:cViewPr>
      <p:guideLst>
        <p:guide orient="horz" pos="2649"/>
        <p:guide pos="3513"/>
        <p:guide orient="horz" pos="1135"/>
        <p:guide pos="2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685800"/>
            <a:ext cx="616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3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93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4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31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866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46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96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96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74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6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94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6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02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144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269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673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273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99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38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456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46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04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0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38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4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24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72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84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1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01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1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80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9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9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5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3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2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6" y="502895"/>
            <a:ext cx="5705958" cy="69358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4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Adição</a:t>
            </a:r>
            <a:endParaRPr lang="en-US" sz="4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m para Exercícios de Adi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66" y="1277397"/>
            <a:ext cx="29813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17179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0805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8313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3528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97879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265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7338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3224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06967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833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602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386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01071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47004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80517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0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865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1347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03548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74021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747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vocábulo latino additĭo chegou à nossa língua como: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155958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197617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239275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280933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16171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46942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20083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47813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Calcule a soma abaixo: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="" xmlns:a16="http://schemas.microsoft.com/office/drawing/2014/main" id="{9B0F7DF4-72A9-4AA6-A24C-EB98E6574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5939"/>
              </p:ext>
            </p:extLst>
          </p:nvPr>
        </p:nvGraphicFramePr>
        <p:xfrm>
          <a:off x="2775323" y="697812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     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3" name="Mais 2"/>
          <p:cNvSpPr/>
          <p:nvPr/>
        </p:nvSpPr>
        <p:spPr>
          <a:xfrm>
            <a:off x="4249673" y="1895249"/>
            <a:ext cx="230658" cy="254699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2553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6630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levou sua coleção de figurinhas para a praia. Um vento forte as soprou, fazendo com que ele fosse capaz de encontrar apenas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As outras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 perdeu. Quantas figurinhas ele possuía originalmente?</a:t>
            </a:r>
            <a:endParaRPr lang="en-US" sz="2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358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33413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6630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levou sua coleção de figurinhas para a praia. Um vento forte as soprou, fazendo com que ele fosse capaz de encontrar apenas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142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As outras </a:t>
            </a:r>
            <a:r>
              <a:rPr lang="pt-BR" sz="21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pt-BR" sz="2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 perdeu. Quantas figurinhas ele possuía originalmente?</a:t>
            </a:r>
            <a:endParaRPr lang="en-US" sz="2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359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17376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74002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João foi ao supermercado e comprou R$ 115,15 em mercadorias. Quando retornou à casa, ele viu que seu filho também havia ido ao mercado e comprado os mesmos produtos. Quanto os dois gastaram juntos?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R$ 230,30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R$ 230,00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R$ 200,30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R$ 220,20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00430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41539" y="126139"/>
            <a:ext cx="6072995" cy="1740022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João foi ao supermercado e comprou R$ 115,15 em mercadorias. Quando retornou à casa, ele viu que seu filho também havia ido ao mercado e comprado os mesmos produtos. Quanto os dois gastaram juntos?</a:t>
            </a:r>
            <a:endParaRPr lang="en-US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41539" y="226778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2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R$ 230,30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21513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192468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fazendeiro mediu sua terra, de formato retangular, para cercá-la inteiramente com uma cerca de madeira. Quantos metros de cerca ele deverá fazer para sua fazenda que possui 1500 metros de largura por 2789 metros de comprimento?</a:t>
            </a:r>
          </a:p>
          <a:p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178921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8000 metros</a:t>
            </a:r>
            <a:endParaRPr lang="en-US" sz="2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058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4289 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622383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8578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3038966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9000 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metros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28332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192468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 fazendeiro mediu sua terra, de formato retangular, para cercá-la inteiramente com uma cerca de madeira. Quantos metros de cerca ele deverá fazer para sua fazenda que possui 1500 metros de largura por 2789 metros de comprimento?</a:t>
            </a:r>
          </a:p>
          <a:p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57745" y="2229425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4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8578 metros</a:t>
            </a:r>
            <a:endParaRPr lang="en-US" sz="2400" i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73380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66280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respeito das propriedades da adição, assinale a alternativa correta:</a:t>
            </a: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893861"/>
            <a:ext cx="5705958" cy="66280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1600" dirty="0">
                <a:solidFill>
                  <a:schemeClr val="bg1"/>
                </a:solidFill>
              </a:rPr>
              <a:t>Comutatividade é a propriedade de acordo com a qual uma parcela somada ao elemento neutro é a própria parcela.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1617678"/>
            <a:ext cx="5705958" cy="662804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</a:t>
            </a:r>
            <a:r>
              <a:rPr lang="pt-BR" sz="1600" i="1" dirty="0">
                <a:solidFill>
                  <a:schemeClr val="bg1"/>
                </a:solidFill>
              </a:rPr>
              <a:t>Elemento inverso é o número zero, e a soma de qualquer parcela com esse elemento resulta na própria parcela.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2341495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600" i="1" dirty="0">
                <a:solidFill>
                  <a:schemeClr val="bg1"/>
                </a:solidFill>
              </a:rPr>
              <a:t>Associatividade é a propriedade que permite trocar a ordem de uma soma: a + b = b + a.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2919325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1600" i="1" dirty="0">
                <a:solidFill>
                  <a:schemeClr val="bg1"/>
                </a:solidFill>
              </a:rPr>
              <a:t>O elemento neutro da adição é o zero</a:t>
            </a:r>
            <a:r>
              <a:rPr lang="pt-BR" sz="1600" dirty="0"/>
              <a:t>.</a:t>
            </a: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47755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respeito das propriedades da adição, assinale a alternativa correta: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1628910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pt-BR" sz="2400" dirty="0"/>
              <a:t> </a:t>
            </a:r>
            <a:r>
              <a:rPr lang="pt-BR" sz="2400" i="1" dirty="0">
                <a:solidFill>
                  <a:schemeClr val="bg1"/>
                </a:solidFill>
              </a:rPr>
              <a:t>O elemento neutro da adição é o zero</a:t>
            </a:r>
            <a:r>
              <a:rPr lang="pt-BR" sz="1600" dirty="0"/>
              <a:t>.</a:t>
            </a:r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205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4"/>
            <a:ext cx="5705958" cy="103213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vocábulo latino additĭo chegou à nossa língua como: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1559587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197617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239275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Adição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05685" y="280933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13094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130913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 uma caixa há 126 laranjas e 269 peras. Quantas frutas há na caixa?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174485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395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214816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 385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25882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425</a:t>
            </a: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3004783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555</a:t>
            </a:r>
            <a:endParaRPr lang="pt-BR" sz="1600" dirty="0"/>
          </a:p>
          <a:p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escolakids.uol.com.br/upload/image/Untitled-3_(4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4" y="852303"/>
            <a:ext cx="16383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e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684" y="2108481"/>
            <a:ext cx="2376730" cy="11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laranj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117" y="822158"/>
            <a:ext cx="3215305" cy="10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4149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75723" y="168868"/>
            <a:ext cx="6072995" cy="130913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 uma caixa há 126 laranjas e 269 peras. Quantas frutas há na caixa?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75723" y="1186253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395</a:t>
            </a:r>
            <a:endParaRPr lang="en-US" sz="16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Resultado de imagem para laranj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80" y="1316052"/>
            <a:ext cx="3209869" cy="15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e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" y="1708417"/>
            <a:ext cx="2132094" cy="12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285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Multiplicador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778" y="1298405"/>
            <a:ext cx="2933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933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417" y="1379639"/>
            <a:ext cx="3028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553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066" y="1228470"/>
            <a:ext cx="3076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33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70" y="1328240"/>
            <a:ext cx="29813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57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Diferença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Parcela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35" y="1309190"/>
            <a:ext cx="29146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80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5685" y="219675"/>
            <a:ext cx="5705958" cy="90902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relação à imagem dê o nome do item destacado pela flecha.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47866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1895249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311832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C)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78514" y="272841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D)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 ou Total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20" y="1276224"/>
            <a:ext cx="3019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673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12705</TotalTime>
  <Words>992</Words>
  <Application>Microsoft Office PowerPoint</Application>
  <PresentationFormat>Personalizar</PresentationFormat>
  <Paragraphs>291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395</cp:revision>
  <dcterms:created xsi:type="dcterms:W3CDTF">2015-12-20T14:42:40Z</dcterms:created>
  <dcterms:modified xsi:type="dcterms:W3CDTF">2019-11-12T20:21:55Z</dcterms:modified>
  <cp:category>DECER</cp:category>
</cp:coreProperties>
</file>