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6"/>
  </p:notesMasterIdLst>
  <p:sldIdLst>
    <p:sldId id="291" r:id="rId2"/>
    <p:sldId id="274" r:id="rId3"/>
    <p:sldId id="292" r:id="rId4"/>
    <p:sldId id="290" r:id="rId5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1"/>
            <p14:sldId id="274"/>
            <p14:sldId id="292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4291" autoAdjust="0"/>
  </p:normalViewPr>
  <p:slideViewPr>
    <p:cSldViewPr snapToGrid="0">
      <p:cViewPr varScale="1">
        <p:scale>
          <a:sx n="90" d="100"/>
          <a:sy n="90" d="100"/>
        </p:scale>
        <p:origin x="648" y="96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6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59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50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516367" y="1550660"/>
            <a:ext cx="814354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- Subtração - História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75869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474404" y="264159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445024" y="179060"/>
            <a:ext cx="66933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- História</a:t>
            </a:r>
          </a:p>
        </p:txBody>
      </p:sp>
      <p:pic>
        <p:nvPicPr>
          <p:cNvPr id="1026" name="Picture 2" descr="https://2.bp.blogspot.com/-IT7P1J9c0t0/WJJBmbq_nYI/AAAAAAAAFbA/RIHbQIHZvhIr4Hr_BLcxQQqtflWzw_6twCLcB/s1600/menos.jpe">
            <a:extLst>
              <a:ext uri="{FF2B5EF4-FFF2-40B4-BE49-F238E27FC236}">
                <a16:creationId xmlns:a16="http://schemas.microsoft.com/office/drawing/2014/main" id="{663949E5-C883-4FF6-B862-60C989A9F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582" y="825391"/>
            <a:ext cx="8572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74404" y="1833820"/>
            <a:ext cx="8116703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A palavra subtração deriva do latim "minus" que quer dizer menos em português. </a:t>
            </a:r>
          </a:p>
          <a:p>
            <a:r>
              <a:rPr lang="pt-BR" sz="2300" dirty="0">
                <a:solidFill>
                  <a:schemeClr val="bg1"/>
                </a:solidFill>
              </a:rPr>
              <a:t>Existem poucos relatos sobre a origem do sinal de subtração mas o que é mais aceito atualmente é que antigamente quando não existia esse sinal era escrito a palavra "minus" nas equações para representar a subtração, por exemplo: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7224FA-41D8-45B5-BB24-60505939CB6F}"/>
              </a:ext>
            </a:extLst>
          </p:cNvPr>
          <p:cNvSpPr/>
          <p:nvPr/>
        </p:nvSpPr>
        <p:spPr>
          <a:xfrm>
            <a:off x="3208292" y="4170114"/>
            <a:ext cx="2159830" cy="4462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00" b="1" dirty="0">
                <a:solidFill>
                  <a:schemeClr val="bg1"/>
                </a:solidFill>
              </a:rPr>
              <a:t>4 minus 3 </a:t>
            </a:r>
            <a:r>
              <a:rPr lang="pt-BR" sz="2300" b="1">
                <a:solidFill>
                  <a:schemeClr val="bg1"/>
                </a:solidFill>
              </a:rPr>
              <a:t>= 1</a:t>
            </a:r>
            <a:endParaRPr lang="en-US" sz="2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2685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474404" y="264159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445024" y="179060"/>
            <a:ext cx="66933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- História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74404" y="1121965"/>
            <a:ext cx="8116703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Com o passar dos tempos e afim de simplificar mais os trabalhos na hora de fazer os cálculos abreviaram a palavra "minus" para a palavra "mus" com um traço em cima dela. Veja como ficaram as subtrações depois disso: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B9E2B5-9BD0-4E12-9A25-0F9EDCAB3FD8}"/>
              </a:ext>
            </a:extLst>
          </p:cNvPr>
          <p:cNvSpPr/>
          <p:nvPr/>
        </p:nvSpPr>
        <p:spPr>
          <a:xfrm>
            <a:off x="3073613" y="2703506"/>
            <a:ext cx="2159830" cy="4462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00" b="1" dirty="0">
                <a:solidFill>
                  <a:schemeClr val="bg1"/>
                </a:solidFill>
              </a:rPr>
              <a:t>4 mus 3 = 1</a:t>
            </a:r>
            <a:endParaRPr lang="en-US" sz="2300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AEC0B9-15D2-42AE-B169-1850704DAE06}"/>
              </a:ext>
            </a:extLst>
          </p:cNvPr>
          <p:cNvCxnSpPr/>
          <p:nvPr/>
        </p:nvCxnSpPr>
        <p:spPr>
          <a:xfrm>
            <a:off x="3710762" y="2824212"/>
            <a:ext cx="46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7AC193A-8BC1-4DDC-9AC5-174C222490DE}"/>
              </a:ext>
            </a:extLst>
          </p:cNvPr>
          <p:cNvSpPr/>
          <p:nvPr/>
        </p:nvSpPr>
        <p:spPr>
          <a:xfrm>
            <a:off x="474403" y="3319301"/>
            <a:ext cx="8116703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Com o passar dos tempos a palavra "mus" acabou sendo retirada sobrando apenas o traço " - " que hoje conhecemos como sinal de subtração. 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B12512-9F45-4538-831A-D82DF147C580}"/>
              </a:ext>
            </a:extLst>
          </p:cNvPr>
          <p:cNvSpPr/>
          <p:nvPr/>
        </p:nvSpPr>
        <p:spPr>
          <a:xfrm>
            <a:off x="3098847" y="4216874"/>
            <a:ext cx="2159830" cy="4462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00" b="1" dirty="0">
                <a:solidFill>
                  <a:schemeClr val="bg1"/>
                </a:solidFill>
              </a:rPr>
              <a:t>4 - 3 = 1</a:t>
            </a:r>
            <a:endParaRPr lang="en-US" sz="2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7869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3073359" y="1550660"/>
            <a:ext cx="264687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1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11028</TotalTime>
  <Words>168</Words>
  <Application>Microsoft Office PowerPoint</Application>
  <PresentationFormat>Custom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Company>Cencosud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NewUser</cp:lastModifiedBy>
  <cp:revision>326</cp:revision>
  <dcterms:created xsi:type="dcterms:W3CDTF">2015-12-20T14:42:40Z</dcterms:created>
  <dcterms:modified xsi:type="dcterms:W3CDTF">2019-04-25T11:24:01Z</dcterms:modified>
  <cp:category>DECER</cp:category>
</cp:coreProperties>
</file>