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sldIdLst>
    <p:sldId id="291" r:id="rId2"/>
    <p:sldId id="274" r:id="rId3"/>
    <p:sldId id="292" r:id="rId4"/>
    <p:sldId id="293" r:id="rId5"/>
    <p:sldId id="290" r:id="rId6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1"/>
            <p14:sldId id="274"/>
            <p14:sldId id="292"/>
            <p14:sldId id="293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4291" autoAdjust="0"/>
  </p:normalViewPr>
  <p:slideViewPr>
    <p:cSldViewPr snapToGrid="0">
      <p:cViewPr varScale="1">
        <p:scale>
          <a:sx n="89" d="100"/>
          <a:sy n="89" d="100"/>
        </p:scale>
        <p:origin x="606" y="84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59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9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89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F6CCA-CAE7-4F41-889D-5CCF9F051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" y="244549"/>
            <a:ext cx="8382000" cy="45155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610173" y="168428"/>
            <a:ext cx="81435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- Subtração - Estrutura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474404" y="264159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309187" y="179060"/>
            <a:ext cx="69649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- Estrutura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21573" y="1242139"/>
            <a:ext cx="4309915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Chamados de minuendo o número inicial.</a:t>
            </a:r>
          </a:p>
          <a:p>
            <a:endParaRPr lang="pt-BR" sz="2300" dirty="0">
              <a:solidFill>
                <a:schemeClr val="bg1"/>
              </a:solidFill>
            </a:endParaRPr>
          </a:p>
          <a:p>
            <a:r>
              <a:rPr lang="pt-BR" sz="2300" dirty="0">
                <a:solidFill>
                  <a:schemeClr val="bg1"/>
                </a:solidFill>
              </a:rPr>
              <a:t>Subtraendo o número que será subtraído do inicial. </a:t>
            </a:r>
          </a:p>
          <a:p>
            <a:endParaRPr lang="pt-BR" sz="2300" dirty="0">
              <a:solidFill>
                <a:schemeClr val="bg1"/>
              </a:solidFill>
            </a:endParaRPr>
          </a:p>
          <a:p>
            <a:r>
              <a:rPr lang="pt-BR" sz="2300" dirty="0">
                <a:solidFill>
                  <a:schemeClr val="bg1"/>
                </a:solidFill>
              </a:rPr>
              <a:t>A diferença ou resto é o resultado da subtração.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578A5-6E65-4E8B-9C8C-D4B15EB55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878" y="874297"/>
            <a:ext cx="29241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2685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474404" y="264159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309187" y="179060"/>
            <a:ext cx="69649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- Estrutura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742774" y="1187489"/>
            <a:ext cx="1656677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Exemplo 01: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57E24-D1C9-4F0E-A49C-A5A2A70A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225" y="1093984"/>
            <a:ext cx="51244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2692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474404" y="264159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309187" y="179060"/>
            <a:ext cx="69649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- Estrutura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742774" y="1187489"/>
            <a:ext cx="1656677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Exemplo 02:</a:t>
            </a:r>
          </a:p>
        </p:txBody>
      </p:sp>
      <p:pic>
        <p:nvPicPr>
          <p:cNvPr id="2050" name="Picture 2" descr="Resultado de imagem para estrutura da subtração">
            <a:extLst>
              <a:ext uri="{FF2B5EF4-FFF2-40B4-BE49-F238E27FC236}">
                <a16:creationId xmlns:a16="http://schemas.microsoft.com/office/drawing/2014/main" id="{31C3BFD1-80B6-4C1B-A1EF-130C8080E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3"/>
          <a:stretch/>
        </p:blipFill>
        <p:spPr bwMode="auto">
          <a:xfrm>
            <a:off x="1876463" y="1633765"/>
            <a:ext cx="6187771" cy="301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61589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DDB4AA-AA72-498C-9A5B-E6FE970B4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10" y="1273081"/>
            <a:ext cx="3453470" cy="24483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3073359" y="1550660"/>
            <a:ext cx="26468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11100</TotalTime>
  <Words>61</Words>
  <Application>Microsoft Office PowerPoint</Application>
  <PresentationFormat>Custom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Cencosud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335</cp:revision>
  <dcterms:created xsi:type="dcterms:W3CDTF">2015-12-20T14:42:40Z</dcterms:created>
  <dcterms:modified xsi:type="dcterms:W3CDTF">2019-09-30T21:48:38Z</dcterms:modified>
  <cp:category>DECER</cp:category>
</cp:coreProperties>
</file>