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91" r:id="rId2"/>
    <p:sldId id="293" r:id="rId3"/>
    <p:sldId id="294" r:id="rId4"/>
    <p:sldId id="295" r:id="rId5"/>
    <p:sldId id="290" r:id="rId6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294"/>
            <p14:sldId id="29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81" d="100"/>
          <a:sy n="81" d="100"/>
        </p:scale>
        <p:origin x="108" y="258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95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45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– Algoritimo Regra 1 - </a:t>
            </a:r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Identificar o minuendo </a:t>
            </a:r>
          </a:p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o subtraendo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79355" y="179060"/>
            <a:ext cx="7424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1 –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Identificar o minuendo 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o subtraendo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837012" y="2250996"/>
            <a:ext cx="479630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4 – 2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9F903-C2E9-4E68-B753-794087F5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86" y="3039062"/>
            <a:ext cx="876300" cy="91440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8D776801-B6C5-4BF3-B189-C3E4881DBD6B}"/>
              </a:ext>
            </a:extLst>
          </p:cNvPr>
          <p:cNvSpPr/>
          <p:nvPr/>
        </p:nvSpPr>
        <p:spPr>
          <a:xfrm>
            <a:off x="2869431" y="3039062"/>
            <a:ext cx="1182029" cy="323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37FB96-1460-497F-802C-627AAAD7ED30}"/>
              </a:ext>
            </a:extLst>
          </p:cNvPr>
          <p:cNvSpPr/>
          <p:nvPr/>
        </p:nvSpPr>
        <p:spPr>
          <a:xfrm>
            <a:off x="4819586" y="3496262"/>
            <a:ext cx="1234600" cy="312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967A8-6385-474A-B4A0-0D9A7B7DC9A2}"/>
              </a:ext>
            </a:extLst>
          </p:cNvPr>
          <p:cNvSpPr/>
          <p:nvPr/>
        </p:nvSpPr>
        <p:spPr>
          <a:xfrm>
            <a:off x="1011145" y="2919181"/>
            <a:ext cx="2039978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Chamados de minuendo o número inicial.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1BF8B-54D1-4759-8946-6824637FB6AD}"/>
              </a:ext>
            </a:extLst>
          </p:cNvPr>
          <p:cNvSpPr/>
          <p:nvPr/>
        </p:nvSpPr>
        <p:spPr>
          <a:xfrm>
            <a:off x="6177776" y="3153243"/>
            <a:ext cx="2430965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Subtraendo é o número que será subtraído do inicial. 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11229CE0-E36A-4DFA-AF38-589370FC3794}"/>
              </a:ext>
            </a:extLst>
          </p:cNvPr>
          <p:cNvSpPr/>
          <p:nvPr/>
        </p:nvSpPr>
        <p:spPr>
          <a:xfrm>
            <a:off x="3856717" y="3496262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02459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837012" y="2250996"/>
            <a:ext cx="479630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33 – 14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776801-B6C5-4BF3-B189-C3E4881DBD6B}"/>
              </a:ext>
            </a:extLst>
          </p:cNvPr>
          <p:cNvSpPr/>
          <p:nvPr/>
        </p:nvSpPr>
        <p:spPr>
          <a:xfrm>
            <a:off x="2869431" y="3039062"/>
            <a:ext cx="1182029" cy="323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37FB96-1460-497F-802C-627AAAD7ED30}"/>
              </a:ext>
            </a:extLst>
          </p:cNvPr>
          <p:cNvSpPr/>
          <p:nvPr/>
        </p:nvSpPr>
        <p:spPr>
          <a:xfrm>
            <a:off x="4819586" y="3496262"/>
            <a:ext cx="1234600" cy="312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967A8-6385-474A-B4A0-0D9A7B7DC9A2}"/>
              </a:ext>
            </a:extLst>
          </p:cNvPr>
          <p:cNvSpPr/>
          <p:nvPr/>
        </p:nvSpPr>
        <p:spPr>
          <a:xfrm>
            <a:off x="1011145" y="2919181"/>
            <a:ext cx="2039978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Chamamos de minuendo o número inicial.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1BF8B-54D1-4759-8946-6824637FB6AD}"/>
              </a:ext>
            </a:extLst>
          </p:cNvPr>
          <p:cNvSpPr/>
          <p:nvPr/>
        </p:nvSpPr>
        <p:spPr>
          <a:xfrm>
            <a:off x="6177776" y="3153243"/>
            <a:ext cx="2430965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Subtraendo é o número que será subtraído do inicial.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30CB0-D637-4EC2-8EE5-6EEC232D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460" y="3067637"/>
            <a:ext cx="866775" cy="857250"/>
          </a:xfrm>
          <a:prstGeom prst="rect">
            <a:avLst/>
          </a:prstGeom>
        </p:spPr>
      </p:pic>
      <p:sp>
        <p:nvSpPr>
          <p:cNvPr id="17" name="Minus Sign 16">
            <a:extLst>
              <a:ext uri="{FF2B5EF4-FFF2-40B4-BE49-F238E27FC236}">
                <a16:creationId xmlns:a16="http://schemas.microsoft.com/office/drawing/2014/main" id="{B143E628-2EC7-41C4-B0E6-0026A8319F18}"/>
              </a:ext>
            </a:extLst>
          </p:cNvPr>
          <p:cNvSpPr/>
          <p:nvPr/>
        </p:nvSpPr>
        <p:spPr>
          <a:xfrm>
            <a:off x="3856717" y="3496262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265B0-C6D0-4F59-AF34-A660CB48D596}"/>
              </a:ext>
            </a:extLst>
          </p:cNvPr>
          <p:cNvSpPr/>
          <p:nvPr/>
        </p:nvSpPr>
        <p:spPr>
          <a:xfrm>
            <a:off x="1079355" y="179060"/>
            <a:ext cx="7424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1 –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Identificar o minuendo 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o subtraendo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3226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169564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837012" y="2250996"/>
            <a:ext cx="479630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542 – 121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776801-B6C5-4BF3-B189-C3E4881DBD6B}"/>
              </a:ext>
            </a:extLst>
          </p:cNvPr>
          <p:cNvSpPr/>
          <p:nvPr/>
        </p:nvSpPr>
        <p:spPr>
          <a:xfrm>
            <a:off x="2869431" y="3039062"/>
            <a:ext cx="1182029" cy="323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37FB96-1460-497F-802C-627AAAD7ED30}"/>
              </a:ext>
            </a:extLst>
          </p:cNvPr>
          <p:cNvSpPr/>
          <p:nvPr/>
        </p:nvSpPr>
        <p:spPr>
          <a:xfrm>
            <a:off x="4819586" y="3496262"/>
            <a:ext cx="1234600" cy="312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967A8-6385-474A-B4A0-0D9A7B7DC9A2}"/>
              </a:ext>
            </a:extLst>
          </p:cNvPr>
          <p:cNvSpPr/>
          <p:nvPr/>
        </p:nvSpPr>
        <p:spPr>
          <a:xfrm>
            <a:off x="1011145" y="2919181"/>
            <a:ext cx="2039978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Chamamos de minuendo o número inicial.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1BF8B-54D1-4759-8946-6824637FB6AD}"/>
              </a:ext>
            </a:extLst>
          </p:cNvPr>
          <p:cNvSpPr/>
          <p:nvPr/>
        </p:nvSpPr>
        <p:spPr>
          <a:xfrm>
            <a:off x="6177776" y="3153243"/>
            <a:ext cx="2430965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Subtraendo é o número que será subtraído do inicial.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66269-B8C0-4330-A3FC-529D4C24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91" y="3109002"/>
            <a:ext cx="733425" cy="847725"/>
          </a:xfrm>
          <a:prstGeom prst="rect">
            <a:avLst/>
          </a:prstGeom>
        </p:spPr>
      </p:pic>
      <p:sp>
        <p:nvSpPr>
          <p:cNvPr id="17" name="Minus Sign 16">
            <a:extLst>
              <a:ext uri="{FF2B5EF4-FFF2-40B4-BE49-F238E27FC236}">
                <a16:creationId xmlns:a16="http://schemas.microsoft.com/office/drawing/2014/main" id="{738B4122-3D82-4385-B447-782CFD33F821}"/>
              </a:ext>
            </a:extLst>
          </p:cNvPr>
          <p:cNvSpPr/>
          <p:nvPr/>
        </p:nvSpPr>
        <p:spPr>
          <a:xfrm>
            <a:off x="3856717" y="3496262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C09F7B-2ADE-4ACA-A081-1E777ECAFCE8}"/>
              </a:ext>
            </a:extLst>
          </p:cNvPr>
          <p:cNvSpPr/>
          <p:nvPr/>
        </p:nvSpPr>
        <p:spPr>
          <a:xfrm>
            <a:off x="1079355" y="179060"/>
            <a:ext cx="7424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1 –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Identificar o minuendo 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o subtraendo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7848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11284</TotalTime>
  <Words>167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NewUser</cp:lastModifiedBy>
  <cp:revision>360</cp:revision>
  <dcterms:created xsi:type="dcterms:W3CDTF">2015-12-20T14:42:40Z</dcterms:created>
  <dcterms:modified xsi:type="dcterms:W3CDTF">2019-05-31T00:49:05Z</dcterms:modified>
  <cp:category>DECER</cp:category>
</cp:coreProperties>
</file>