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91" r:id="rId2"/>
    <p:sldId id="293" r:id="rId3"/>
    <p:sldId id="294" r:id="rId4"/>
    <p:sldId id="295" r:id="rId5"/>
    <p:sldId id="296" r:id="rId6"/>
    <p:sldId id="290" r:id="rId7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3"/>
            <p14:sldId id="294"/>
            <p14:sldId id="295"/>
            <p14:sldId id="296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108" y="37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4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5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– Algoritimo Regra 4 – Valor Posicional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4 – Valor Posicional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388492" y="1552353"/>
            <a:ext cx="235386" cy="3615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623878" y="1465600"/>
            <a:ext cx="3856047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4 - Ao estruturar o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 da subtração temos de colocar: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Unidade abaixo de unidade.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Dezena  abaixo de dezena.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Centena abaixo d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centena.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Milhar abaixo de milhar.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Milhões abaixo de milhões.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67189" y="2089064"/>
            <a:ext cx="237453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4 – 2 = 2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69657"/>
              </p:ext>
            </p:extLst>
          </p:nvPr>
        </p:nvGraphicFramePr>
        <p:xfrm>
          <a:off x="4777668" y="2716255"/>
          <a:ext cx="3240740" cy="18893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0185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348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7041728" y="3606948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01444" y="32882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4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– Valor Posicional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67189" y="2089064"/>
            <a:ext cx="268837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43 – 2 = 41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78855"/>
              </p:ext>
            </p:extLst>
          </p:nvPr>
        </p:nvGraphicFramePr>
        <p:xfrm>
          <a:off x="4777668" y="2716255"/>
          <a:ext cx="3240740" cy="18893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0185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348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6241118" y="367433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F41D852-1CC6-410C-AAC5-84A3FC27B8C8}"/>
              </a:ext>
            </a:extLst>
          </p:cNvPr>
          <p:cNvSpPr/>
          <p:nvPr/>
        </p:nvSpPr>
        <p:spPr>
          <a:xfrm>
            <a:off x="388492" y="1552353"/>
            <a:ext cx="235386" cy="3615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11A0-023D-4C10-89E2-C23E507473A7}"/>
              </a:ext>
            </a:extLst>
          </p:cNvPr>
          <p:cNvSpPr/>
          <p:nvPr/>
        </p:nvSpPr>
        <p:spPr>
          <a:xfrm>
            <a:off x="623878" y="1465600"/>
            <a:ext cx="4043311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4 - Ao estruturar o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 da subtração temos de colocar: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Unidade abaixo de unidade.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Dezena  abaixo de dezena.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Centena abaixo d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centena.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Milhar abaixo de milhar.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Milhões abaixo de milhões.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2480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01444" y="36544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4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– Valor Posicional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67188" y="2089064"/>
            <a:ext cx="324073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782 – 82 = 700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80861"/>
              </p:ext>
            </p:extLst>
          </p:nvPr>
        </p:nvGraphicFramePr>
        <p:xfrm>
          <a:off x="4777668" y="2716255"/>
          <a:ext cx="3240740" cy="18893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0185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348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5201624" y="367433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D9DA6E-781C-47BD-8911-DD6D63D69595}"/>
              </a:ext>
            </a:extLst>
          </p:cNvPr>
          <p:cNvSpPr/>
          <p:nvPr/>
        </p:nvSpPr>
        <p:spPr>
          <a:xfrm>
            <a:off x="388492" y="1552353"/>
            <a:ext cx="235386" cy="3615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DEF2E9-6A4B-48E2-BD42-C014CE5C60D5}"/>
              </a:ext>
            </a:extLst>
          </p:cNvPr>
          <p:cNvSpPr/>
          <p:nvPr/>
        </p:nvSpPr>
        <p:spPr>
          <a:xfrm>
            <a:off x="623878" y="1465600"/>
            <a:ext cx="4043311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4 - Ao estruturar o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 da subtração temos de colocar: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Unidade abaixo de unidade.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Dezena  abaixo de dezena.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Centena abaixo d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centena.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Milhar abaixo de milhar.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Milhões abaixo de milhões.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4407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01444" y="36544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4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– Valor Posicional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67188" y="2089064"/>
            <a:ext cx="3673924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1547 – 124 = 700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01655"/>
              </p:ext>
            </p:extLst>
          </p:nvPr>
        </p:nvGraphicFramePr>
        <p:xfrm>
          <a:off x="4777668" y="2716255"/>
          <a:ext cx="3240740" cy="18893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0185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10185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348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33485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4446348" y="3660924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F791049-19F1-468D-819A-E86FB4B1BAFD}"/>
              </a:ext>
            </a:extLst>
          </p:cNvPr>
          <p:cNvSpPr/>
          <p:nvPr/>
        </p:nvSpPr>
        <p:spPr>
          <a:xfrm>
            <a:off x="388492" y="1552353"/>
            <a:ext cx="235386" cy="3615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946620-C2BB-437C-A4A1-834751E7AB72}"/>
              </a:ext>
            </a:extLst>
          </p:cNvPr>
          <p:cNvSpPr/>
          <p:nvPr/>
        </p:nvSpPr>
        <p:spPr>
          <a:xfrm>
            <a:off x="623878" y="1465600"/>
            <a:ext cx="4043311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4 - Ao estruturar o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 da subtração temos de colocar: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Unidade abaixo de unidade.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Dezena  abaixo de dezena.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Centena abaixo d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centena.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Milhar abaixo de milhar.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Milhões abaixo de milhões.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1358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11291</TotalTime>
  <Words>295</Words>
  <Application>Microsoft Office PowerPoint</Application>
  <PresentationFormat>Custom</PresentationFormat>
  <Paragraphs>106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NewUser</cp:lastModifiedBy>
  <cp:revision>359</cp:revision>
  <dcterms:created xsi:type="dcterms:W3CDTF">2015-12-20T14:42:40Z</dcterms:created>
  <dcterms:modified xsi:type="dcterms:W3CDTF">2019-05-27T22:32:18Z</dcterms:modified>
  <cp:category>DECER</cp:category>
</cp:coreProperties>
</file>