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4"/>
  </p:notesMasterIdLst>
  <p:sldIdLst>
    <p:sldId id="291" r:id="rId2"/>
    <p:sldId id="274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290" r:id="rId33"/>
  </p:sldIdLst>
  <p:sldSz cx="89598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291"/>
            <p14:sldId id="274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10" userDrawn="1">
          <p15:clr>
            <a:srgbClr val="A4A3A4"/>
          </p15:clr>
        </p15:guide>
        <p15:guide id="2" pos="4858" userDrawn="1">
          <p15:clr>
            <a:srgbClr val="A4A3A4"/>
          </p15:clr>
        </p15:guide>
        <p15:guide id="3" orient="horz" pos="1589" userDrawn="1">
          <p15:clr>
            <a:srgbClr val="A4A3A4"/>
          </p15:clr>
        </p15:guide>
        <p15:guide id="4" pos="2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1" autoAdjust="0"/>
    <p:restoredTop sz="94291" autoAdjust="0"/>
  </p:normalViewPr>
  <p:slideViewPr>
    <p:cSldViewPr snapToGrid="0">
      <p:cViewPr varScale="1">
        <p:scale>
          <a:sx n="63" d="100"/>
          <a:sy n="63" d="100"/>
        </p:scale>
        <p:origin x="78" y="564"/>
      </p:cViewPr>
      <p:guideLst>
        <p:guide orient="horz" pos="3710"/>
        <p:guide pos="4858"/>
        <p:guide orient="horz" pos="1589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690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8195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6392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84586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12783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4098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69177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97371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25568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066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274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102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2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380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374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434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25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172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630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95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593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8763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434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146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246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674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2440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7225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734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9660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974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9374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8670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1048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42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004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090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037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706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072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63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5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7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24/11/2019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24/11/2019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0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24/11/2019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35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24/11/2019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2670CB7-6F96-4BDF-AF66-75B2EA21419B}"/>
              </a:ext>
            </a:extLst>
          </p:cNvPr>
          <p:cNvSpPr/>
          <p:nvPr/>
        </p:nvSpPr>
        <p:spPr>
          <a:xfrm>
            <a:off x="284813" y="1850463"/>
            <a:ext cx="83750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 nova ortografia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xmlns="" id="{52670CB7-6F96-4BDF-AF66-75B2EA21419B}"/>
              </a:ext>
            </a:extLst>
          </p:cNvPr>
          <p:cNvSpPr/>
          <p:nvPr/>
        </p:nvSpPr>
        <p:spPr>
          <a:xfrm>
            <a:off x="284813" y="104932"/>
            <a:ext cx="83750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Português – Fonologia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75869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297423" y="40560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9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834164" y="179060"/>
            <a:ext cx="78083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Fonologia - A nova ortografia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66" y="855393"/>
            <a:ext cx="8019738" cy="385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6397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192492" y="932"/>
            <a:ext cx="90179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10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834164" y="179060"/>
            <a:ext cx="78083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Fonologia - A nova ortografia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27" y="825391"/>
            <a:ext cx="7253782" cy="384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2682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192492" y="932"/>
            <a:ext cx="90179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834164" y="179060"/>
            <a:ext cx="78083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Fonologia - A nova ortografia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68" y="1378273"/>
            <a:ext cx="8026906" cy="281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0243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192492" y="932"/>
            <a:ext cx="90179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12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834164" y="179060"/>
            <a:ext cx="78083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Fonologia - A nova ortografia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73" y="1245115"/>
            <a:ext cx="8118838" cy="292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5506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192492" y="932"/>
            <a:ext cx="90179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13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834164" y="179060"/>
            <a:ext cx="78083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Fonologia - A nova ortografia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06" y="1408253"/>
            <a:ext cx="8251338" cy="266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4680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192492" y="932"/>
            <a:ext cx="90179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14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834164" y="179060"/>
            <a:ext cx="78083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Fonologia - A nova ortografia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64" y="825391"/>
            <a:ext cx="7473013" cy="390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5172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192492" y="932"/>
            <a:ext cx="90179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15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834164" y="179060"/>
            <a:ext cx="78083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Fonologia - A nova ortografia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45" y="1224311"/>
            <a:ext cx="8133896" cy="318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0783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192492" y="932"/>
            <a:ext cx="90179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16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834164" y="179060"/>
            <a:ext cx="78083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Fonologia - A nova ortografia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29" y="1660048"/>
            <a:ext cx="8219910" cy="195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53328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192492" y="932"/>
            <a:ext cx="90179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17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834164" y="179060"/>
            <a:ext cx="78083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Fonologia - A nova ortografia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4" y="825391"/>
            <a:ext cx="7525385" cy="389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96495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192492" y="932"/>
            <a:ext cx="90179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18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834164" y="179060"/>
            <a:ext cx="78083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Fonologia - A nova ortografia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342" y="825391"/>
            <a:ext cx="6261418" cy="394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0265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297423" y="40560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834164" y="179060"/>
            <a:ext cx="78083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Fonologia - A nova ortografia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19" y="1102390"/>
            <a:ext cx="8076766" cy="339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2685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192492" y="932"/>
            <a:ext cx="90179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19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834164" y="179060"/>
            <a:ext cx="78083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Fonologia - A nova ortografia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33" y="1102391"/>
            <a:ext cx="8075828" cy="316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18785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192492" y="932"/>
            <a:ext cx="90179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20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834164" y="179060"/>
            <a:ext cx="78083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Fonologia - A nova ortografia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84" y="825391"/>
            <a:ext cx="7270115" cy="389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7242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192492" y="932"/>
            <a:ext cx="90179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834164" y="179060"/>
            <a:ext cx="78083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Fonologia - A nova ortografia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67" y="1674079"/>
            <a:ext cx="8230445" cy="20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10932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192492" y="932"/>
            <a:ext cx="90179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22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834164" y="179060"/>
            <a:ext cx="78083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Fonologia - A nova ortografia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77" y="1445479"/>
            <a:ext cx="8067323" cy="233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48406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192492" y="932"/>
            <a:ext cx="90179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23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834164" y="179060"/>
            <a:ext cx="78083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Fonologia - A nova ortografia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07" y="1213822"/>
            <a:ext cx="8141370" cy="296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79363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192492" y="932"/>
            <a:ext cx="90179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24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834164" y="179060"/>
            <a:ext cx="78083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Fonologia - A nova ortografia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89" y="1102390"/>
            <a:ext cx="8193163" cy="316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62840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192492" y="932"/>
            <a:ext cx="90179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25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834164" y="179060"/>
            <a:ext cx="78083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Fonologia - A nova ortografia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22" y="1003519"/>
            <a:ext cx="8109655" cy="354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67569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192492" y="932"/>
            <a:ext cx="90179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26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834164" y="179060"/>
            <a:ext cx="78083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Fonologia - A nova ortografia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26118"/>
            <a:ext cx="8065766" cy="325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48727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192492" y="932"/>
            <a:ext cx="90179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27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834164" y="179060"/>
            <a:ext cx="78083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Fonologia - A nova ortografia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72" y="1963638"/>
            <a:ext cx="8055366" cy="129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6827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192492" y="932"/>
            <a:ext cx="90179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28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834164" y="179060"/>
            <a:ext cx="78083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Fonologia - A nova ortografia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84" y="924262"/>
            <a:ext cx="8108315" cy="378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4913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297423" y="40560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834164" y="179060"/>
            <a:ext cx="78083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Fonologia - A nova ortografia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22" y="1387203"/>
            <a:ext cx="7930012" cy="278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79256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192492" y="932"/>
            <a:ext cx="90179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29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834164" y="179060"/>
            <a:ext cx="78083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Fonologia - A nova ortografia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40" y="1003518"/>
            <a:ext cx="8125460" cy="369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0706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192492" y="932"/>
            <a:ext cx="90179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30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834164" y="179060"/>
            <a:ext cx="78083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Fonologia - A nova ortografia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668" y="825391"/>
            <a:ext cx="5872491" cy="390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88301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2670CB7-6F96-4BDF-AF66-75B2EA21419B}"/>
              </a:ext>
            </a:extLst>
          </p:cNvPr>
          <p:cNvSpPr/>
          <p:nvPr/>
        </p:nvSpPr>
        <p:spPr>
          <a:xfrm>
            <a:off x="3073359" y="1550660"/>
            <a:ext cx="264687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  <a:endParaRPr lang="en-US" sz="12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52521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297423" y="40560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834164" y="179060"/>
            <a:ext cx="78083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Fonologia - A nova ortografia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47" y="1338643"/>
            <a:ext cx="8030146" cy="282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6843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297423" y="40560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834164" y="179060"/>
            <a:ext cx="78083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Fonologia - A nova ortografia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64" y="825391"/>
            <a:ext cx="7337556" cy="384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2351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297423" y="40560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834164" y="179060"/>
            <a:ext cx="78083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Fonologia - A nova ortografia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17" y="1432172"/>
            <a:ext cx="8070363" cy="269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959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297423" y="40560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834164" y="179060"/>
            <a:ext cx="78083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Fonologia - A nova ortografia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47" y="1102390"/>
            <a:ext cx="8070157" cy="338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4386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297423" y="40560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834164" y="179060"/>
            <a:ext cx="78083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Fonologia - A nova ortografia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28" y="1827875"/>
            <a:ext cx="8065634" cy="148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3039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297423" y="40560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8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834164" y="179060"/>
            <a:ext cx="78083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Fonologia - A nova ortografia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302" y="825391"/>
            <a:ext cx="6760564" cy="389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0618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11069</TotalTime>
  <Words>219</Words>
  <Application>Microsoft Office PowerPoint</Application>
  <PresentationFormat>Personalizar</PresentationFormat>
  <Paragraphs>95</Paragraphs>
  <Slides>32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Cencosud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JMarySystems</cp:lastModifiedBy>
  <cp:revision>365</cp:revision>
  <dcterms:created xsi:type="dcterms:W3CDTF">2015-12-20T14:42:40Z</dcterms:created>
  <dcterms:modified xsi:type="dcterms:W3CDTF">2019-11-24T21:33:21Z</dcterms:modified>
  <cp:category>DECER</cp:category>
</cp:coreProperties>
</file>