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91" r:id="rId2"/>
    <p:sldId id="290" r:id="rId3"/>
    <p:sldId id="296" r:id="rId4"/>
    <p:sldId id="295" r:id="rId5"/>
    <p:sldId id="294" r:id="rId6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0"/>
            <p14:sldId id="296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4291" autoAdjust="0"/>
  </p:normalViewPr>
  <p:slideViewPr>
    <p:cSldViewPr snapToGrid="0">
      <p:cViewPr varScale="1">
        <p:scale>
          <a:sx n="86" d="100"/>
          <a:sy n="86" d="100"/>
        </p:scale>
        <p:origin x="96" y="162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0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05/05/2019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898365" y="1645170"/>
            <a:ext cx="190750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r>
              <a:rPr lang="en-US" sz="3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NÍCIO</a:t>
            </a: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:a16="http://schemas.microsoft.com/office/drawing/2014/main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68428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C717E5-DA8F-4736-8CE0-4D32DD6985B3}"/>
              </a:ext>
            </a:extLst>
          </p:cNvPr>
          <p:cNvSpPr/>
          <p:nvPr/>
        </p:nvSpPr>
        <p:spPr>
          <a:xfrm>
            <a:off x="519503" y="242456"/>
            <a:ext cx="81435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a Programação 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:a16="http://schemas.microsoft.com/office/drawing/2014/main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80932" y="119154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2225825" y="119154"/>
            <a:ext cx="52414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a Programação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582F3-9997-47E5-8989-99CAB5EB5D9F}"/>
              </a:ext>
            </a:extLst>
          </p:cNvPr>
          <p:cNvSpPr/>
          <p:nvPr/>
        </p:nvSpPr>
        <p:spPr>
          <a:xfrm>
            <a:off x="1011145" y="1187489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1CB3E-9466-45EC-9E1D-6407F01D5393}"/>
              </a:ext>
            </a:extLst>
          </p:cNvPr>
          <p:cNvSpPr/>
          <p:nvPr/>
        </p:nvSpPr>
        <p:spPr>
          <a:xfrm>
            <a:off x="1011145" y="2480151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Algoritimo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2CAE52-017C-456B-9F9F-7303BA91F90C}"/>
              </a:ext>
            </a:extLst>
          </p:cNvPr>
          <p:cNvSpPr/>
          <p:nvPr/>
        </p:nvSpPr>
        <p:spPr>
          <a:xfrm>
            <a:off x="1011145" y="3795195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B1356C1-6C89-44B3-A903-6F32FD4CAB5B}"/>
              </a:ext>
            </a:extLst>
          </p:cNvPr>
          <p:cNvSpPr/>
          <p:nvPr/>
        </p:nvSpPr>
        <p:spPr>
          <a:xfrm>
            <a:off x="1699957" y="1957265"/>
            <a:ext cx="509286" cy="45141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7BB2237-559C-4F6B-87A0-95D048559318}"/>
              </a:ext>
            </a:extLst>
          </p:cNvPr>
          <p:cNvSpPr/>
          <p:nvPr/>
        </p:nvSpPr>
        <p:spPr>
          <a:xfrm>
            <a:off x="1699957" y="3268548"/>
            <a:ext cx="509286" cy="45141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711091" y="2182971"/>
            <a:ext cx="4796301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conteúdo engloba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histórico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computação e 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fundamentos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necessários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à compreensão do mundo digital.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2997844" y="2520156"/>
            <a:ext cx="613458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21451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80932" y="119154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2225825" y="119154"/>
            <a:ext cx="52414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a Programação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582F3-9997-47E5-8989-99CAB5EB5D9F}"/>
              </a:ext>
            </a:extLst>
          </p:cNvPr>
          <p:cNvSpPr/>
          <p:nvPr/>
        </p:nvSpPr>
        <p:spPr>
          <a:xfrm>
            <a:off x="5580121" y="1387905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1CB3E-9466-45EC-9E1D-6407F01D5393}"/>
              </a:ext>
            </a:extLst>
          </p:cNvPr>
          <p:cNvSpPr/>
          <p:nvPr/>
        </p:nvSpPr>
        <p:spPr>
          <a:xfrm>
            <a:off x="5580121" y="2680567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Algoritimo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2CAE52-017C-456B-9F9F-7303BA91F90C}"/>
              </a:ext>
            </a:extLst>
          </p:cNvPr>
          <p:cNvSpPr/>
          <p:nvPr/>
        </p:nvSpPr>
        <p:spPr>
          <a:xfrm>
            <a:off x="5580121" y="3995611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B1356C1-6C89-44B3-A903-6F32FD4CAB5B}"/>
              </a:ext>
            </a:extLst>
          </p:cNvPr>
          <p:cNvSpPr/>
          <p:nvPr/>
        </p:nvSpPr>
        <p:spPr>
          <a:xfrm>
            <a:off x="6268933" y="2157681"/>
            <a:ext cx="509286" cy="45141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7BB2237-559C-4F6B-87A0-95D048559318}"/>
              </a:ext>
            </a:extLst>
          </p:cNvPr>
          <p:cNvSpPr/>
          <p:nvPr/>
        </p:nvSpPr>
        <p:spPr>
          <a:xfrm>
            <a:off x="6268933" y="3468964"/>
            <a:ext cx="509286" cy="45141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33651" y="2126722"/>
            <a:ext cx="3832964" cy="186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Sendo que iremos fazer uma </a:t>
            </a:r>
            <a:r>
              <a:rPr lang="pt-BR" sz="2300" b="1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fusão</a:t>
            </a:r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b="1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conhecimento</a:t>
            </a:r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b="1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básico</a:t>
            </a:r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que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 parte é teórica com 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prática avançada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programação.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535293">
            <a:off x="4735938" y="2719824"/>
            <a:ext cx="613458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912432" y="1574832"/>
            <a:ext cx="19075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066289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12104</TotalTime>
  <Words>62</Words>
  <Application>Microsoft Office PowerPoint</Application>
  <PresentationFormat>Custom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NewUser</cp:lastModifiedBy>
  <cp:revision>373</cp:revision>
  <dcterms:created xsi:type="dcterms:W3CDTF">2015-12-20T14:42:40Z</dcterms:created>
  <dcterms:modified xsi:type="dcterms:W3CDTF">2019-05-05T13:51:00Z</dcterms:modified>
  <cp:category>DECER</cp:category>
</cp:coreProperties>
</file>