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91" r:id="rId2"/>
    <p:sldId id="292" r:id="rId3"/>
    <p:sldId id="274" r:id="rId4"/>
    <p:sldId id="293" r:id="rId5"/>
    <p:sldId id="295" r:id="rId6"/>
    <p:sldId id="296" r:id="rId7"/>
    <p:sldId id="297" r:id="rId8"/>
    <p:sldId id="290" r:id="rId9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1"/>
            <p14:sldId id="292"/>
            <p14:sldId id="274"/>
            <p14:sldId id="293"/>
            <p14:sldId id="295"/>
            <p14:sldId id="296"/>
            <p14:sldId id="297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4291" autoAdjust="0"/>
  </p:normalViewPr>
  <p:slideViewPr>
    <p:cSldViewPr snapToGrid="0">
      <p:cViewPr varScale="1">
        <p:scale>
          <a:sx n="84" d="100"/>
          <a:sy n="84" d="100"/>
        </p:scale>
        <p:origin x="60" y="222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05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65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59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59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59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593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59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29F6CCA-CAE7-4F41-889D-5CCF9F051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244549"/>
            <a:ext cx="8357192" cy="45155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610173" y="168428"/>
            <a:ext cx="81435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- Subtração - Algoritimo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62892" y="1790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175532" y="179060"/>
            <a:ext cx="72323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- Algoritimo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27582F3-9997-47E5-8989-99CAB5EB5D9F}"/>
              </a:ext>
            </a:extLst>
          </p:cNvPr>
          <p:cNvSpPr/>
          <p:nvPr/>
        </p:nvSpPr>
        <p:spPr>
          <a:xfrm>
            <a:off x="1011145" y="1187489"/>
            <a:ext cx="1886910" cy="64633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911CB3E-9466-45EC-9E1D-6407F01D5393}"/>
              </a:ext>
            </a:extLst>
          </p:cNvPr>
          <p:cNvSpPr/>
          <p:nvPr/>
        </p:nvSpPr>
        <p:spPr>
          <a:xfrm>
            <a:off x="1011145" y="2480151"/>
            <a:ext cx="1886910" cy="64633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Algoritimo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92CAE52-017C-456B-9F9F-7303BA91F90C}"/>
              </a:ext>
            </a:extLst>
          </p:cNvPr>
          <p:cNvSpPr/>
          <p:nvPr/>
        </p:nvSpPr>
        <p:spPr>
          <a:xfrm>
            <a:off x="1011145" y="3795195"/>
            <a:ext cx="1886910" cy="64633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="" xmlns:a16="http://schemas.microsoft.com/office/drawing/2014/main" id="{AB1356C1-6C89-44B3-A903-6F32FD4CAB5B}"/>
              </a:ext>
            </a:extLst>
          </p:cNvPr>
          <p:cNvSpPr/>
          <p:nvPr/>
        </p:nvSpPr>
        <p:spPr>
          <a:xfrm>
            <a:off x="1699957" y="1957265"/>
            <a:ext cx="509286" cy="45141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Arrow: Down 11">
            <a:extLst>
              <a:ext uri="{FF2B5EF4-FFF2-40B4-BE49-F238E27FC236}">
                <a16:creationId xmlns="" xmlns:a16="http://schemas.microsoft.com/office/drawing/2014/main" id="{47BB2237-559C-4F6B-87A0-95D048559318}"/>
              </a:ext>
            </a:extLst>
          </p:cNvPr>
          <p:cNvSpPr/>
          <p:nvPr/>
        </p:nvSpPr>
        <p:spPr>
          <a:xfrm>
            <a:off x="1699957" y="3268548"/>
            <a:ext cx="509286" cy="45141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711091" y="1833820"/>
            <a:ext cx="479630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Algoritimo é uma sequência finita e ordenada de passos (regras), com um esquema de processamento que permite a realização de uma tarefa (resolução de problemas, cálculos etc.).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>
            <a:off x="2997844" y="2520156"/>
            <a:ext cx="613458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2107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90099" y="1790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175532" y="179060"/>
            <a:ext cx="72323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- Algoritimo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926840" y="1102390"/>
            <a:ext cx="7355312" cy="3277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300" dirty="0">
                <a:solidFill>
                  <a:schemeClr val="bg1"/>
                </a:solidFill>
              </a:rPr>
              <a:t>Algoritimo: trata-se de uma palavra latinizada, derivada do nome de Al-Khwarizmi, matemático árabe do século 9. Ele surgiu da necessidade de fazer cálculos sem o auxílio de ábacos, dedos e outros recursos. Até então, a estrutura dos cálculos esteve associada às ferramentas que havia à mão: pedras sobre o chão, varetas de bambu, a calculadora de manivela, a régua de cálculo e, por fim, a calculadora. É resultado de técnicas de cálculo que levaram séculos para se desenvolver. Também é usado na computação.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72685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90099" y="1790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175532" y="179060"/>
            <a:ext cx="72323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- Algoritimo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039131" y="2100239"/>
            <a:ext cx="226193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000" dirty="0" smtClean="0">
                <a:solidFill>
                  <a:schemeClr val="bg1"/>
                </a:solidFill>
              </a:rPr>
              <a:t>PARCELA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1790700" y="3187700"/>
            <a:ext cx="21942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0832" y="1211239"/>
            <a:ext cx="777796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Estrutura do algoritimo da adição: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001032" y="2608239"/>
            <a:ext cx="177086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000" dirty="0" smtClean="0">
                <a:solidFill>
                  <a:schemeClr val="bg1"/>
                </a:solidFill>
              </a:rPr>
              <a:t>PARCELA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1790700" y="3187700"/>
            <a:ext cx="32948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dirty="0" smtClean="0">
                <a:solidFill>
                  <a:schemeClr val="bg1"/>
                </a:solidFill>
              </a:rPr>
              <a:t>SOMA OU TOTAL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Mais 31"/>
          <p:cNvSpPr/>
          <p:nvPr/>
        </p:nvSpPr>
        <p:spPr>
          <a:xfrm>
            <a:off x="1422400" y="2667000"/>
            <a:ext cx="444500" cy="35560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Picture 2" descr="Imagem relacion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4439" y="2772124"/>
            <a:ext cx="1815921" cy="1997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17268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90099" y="1790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175532" y="179060"/>
            <a:ext cx="72323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- Algoritimo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1917700" y="2087539"/>
            <a:ext cx="29591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500" dirty="0">
                <a:solidFill>
                  <a:schemeClr val="bg1"/>
                </a:solidFill>
              </a:rPr>
              <a:t>MINUENDO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1790700" y="3187700"/>
            <a:ext cx="2590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0832" y="1211239"/>
            <a:ext cx="777796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Estrutura do algoritimo da subtração: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1899432" y="2633639"/>
            <a:ext cx="260906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500" dirty="0">
                <a:solidFill>
                  <a:schemeClr val="bg1"/>
                </a:solidFill>
              </a:rPr>
              <a:t>SUBTRAENDO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1823232" y="3225799"/>
            <a:ext cx="3790168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100" dirty="0">
                <a:solidFill>
                  <a:schemeClr val="bg1"/>
                </a:solidFill>
              </a:rPr>
              <a:t>RESTO OU DIFERENÇA</a:t>
            </a:r>
            <a:endParaRPr lang="en-US" sz="2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Menos 13"/>
          <p:cNvSpPr/>
          <p:nvPr/>
        </p:nvSpPr>
        <p:spPr>
          <a:xfrm>
            <a:off x="1282700" y="2590800"/>
            <a:ext cx="431800" cy="393700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72685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90099" y="1790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175532" y="179060"/>
            <a:ext cx="72323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- Algoritimo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1905000" y="2087539"/>
            <a:ext cx="29718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500" dirty="0">
                <a:solidFill>
                  <a:schemeClr val="bg1"/>
                </a:solidFill>
              </a:rPr>
              <a:t>MULTIPLICANDO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1790700" y="3187700"/>
            <a:ext cx="2590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0832" y="1211239"/>
            <a:ext cx="777796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Estrutura do algoritimo da multiplicação: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1899432" y="2633639"/>
            <a:ext cx="260906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500" dirty="0">
                <a:solidFill>
                  <a:schemeClr val="bg1"/>
                </a:solidFill>
              </a:rPr>
              <a:t>MULTIPLICADOR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1905000" y="3225799"/>
            <a:ext cx="37084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500" dirty="0" smtClean="0">
                <a:solidFill>
                  <a:schemeClr val="bg1"/>
                </a:solidFill>
              </a:rPr>
              <a:t>PRODUTO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Multiplicar 9"/>
          <p:cNvSpPr/>
          <p:nvPr/>
        </p:nvSpPr>
        <p:spPr>
          <a:xfrm>
            <a:off x="1358900" y="2603500"/>
            <a:ext cx="355600" cy="431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72685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90099" y="1790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175532" y="179060"/>
            <a:ext cx="72323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- Algoritimo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755900" y="2544739"/>
            <a:ext cx="29718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500" dirty="0">
                <a:solidFill>
                  <a:schemeClr val="bg1"/>
                </a:solidFill>
              </a:rPr>
              <a:t>DIVISOR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2692400" y="3022600"/>
            <a:ext cx="1803400" cy="127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0832" y="1211239"/>
            <a:ext cx="777796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Estrutura do algoritimo da divisão: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750332" y="3065439"/>
            <a:ext cx="260906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500" dirty="0">
                <a:solidFill>
                  <a:schemeClr val="bg1"/>
                </a:solidFill>
              </a:rPr>
              <a:t>QUOCIENTE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1231900" y="3098799"/>
            <a:ext cx="13081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500" dirty="0">
                <a:solidFill>
                  <a:schemeClr val="bg1"/>
                </a:solidFill>
              </a:rPr>
              <a:t>RESTO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ector reto 16"/>
          <p:cNvCxnSpPr/>
          <p:nvPr/>
        </p:nvCxnSpPr>
        <p:spPr>
          <a:xfrm rot="16200000" flipV="1">
            <a:off x="2323703" y="2654697"/>
            <a:ext cx="7627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1003300" y="2578099"/>
            <a:ext cx="17399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500" dirty="0">
                <a:solidFill>
                  <a:schemeClr val="bg1"/>
                </a:solidFill>
              </a:rPr>
              <a:t>DIVIDENDO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72685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FDDB4AA-AA72-498C-9A5B-E6FE970B4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10" y="1273081"/>
            <a:ext cx="3453470" cy="24483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3073359" y="1550660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11408</TotalTime>
  <Words>225</Words>
  <Application>Microsoft Office PowerPoint</Application>
  <PresentationFormat>Personalizar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356</cp:revision>
  <dcterms:created xsi:type="dcterms:W3CDTF">2015-12-20T14:42:40Z</dcterms:created>
  <dcterms:modified xsi:type="dcterms:W3CDTF">2019-11-21T22:06:30Z</dcterms:modified>
  <cp:category>DECER</cp:category>
</cp:coreProperties>
</file>