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7"/>
  </p:notesMasterIdLst>
  <p:sldIdLst>
    <p:sldId id="293" r:id="rId2"/>
    <p:sldId id="329" r:id="rId3"/>
    <p:sldId id="330" r:id="rId4"/>
    <p:sldId id="331" r:id="rId5"/>
    <p:sldId id="332" r:id="rId6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arySystems" initials="J" lastIdx="1" clrIdx="0">
    <p:extLst>
      <p:ext uri="{19B8F6BF-5375-455C-9EA6-DF929625EA0E}">
        <p15:presenceInfo xmlns:p15="http://schemas.microsoft.com/office/powerpoint/2012/main" userId="JMarySyste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455" autoAdjust="0"/>
  </p:normalViewPr>
  <p:slideViewPr>
    <p:cSldViewPr snapToGrid="0">
      <p:cViewPr varScale="1">
        <p:scale>
          <a:sx n="105" d="100"/>
          <a:sy n="105" d="100"/>
        </p:scale>
        <p:origin x="90" y="288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4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26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986383" y="255407"/>
            <a:ext cx="4829625" cy="65523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352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Razões e Proporções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Resultado de imagem para multiplica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7" y="910644"/>
            <a:ext cx="4225207" cy="26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0380" y="90162"/>
            <a:ext cx="6371882" cy="196328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Certo dia, das 24 pessoas que trabalham em um</a:t>
            </a:r>
          </a:p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escritório, faltaram 6. Em outro escritório, onde</a:t>
            </a:r>
          </a:p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trabalham 80 pessoas, se a frequência fosse na</a:t>
            </a:r>
          </a:p>
          <a:p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 razão, quantas pessoas teriam </a:t>
            </a:r>
            <a:r>
              <a:rPr lang="pt-BR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comparecido ao </a:t>
            </a:r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trabalho?</a:t>
            </a:r>
            <a:endParaRPr lang="en-US" sz="25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1" y="2159251"/>
            <a:ext cx="2115494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  </a:t>
            </a:r>
            <a:r>
              <a:rPr lang="pt-BR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1" y="2996410"/>
            <a:ext cx="20915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  </a:t>
            </a:r>
            <a:r>
              <a:rPr lang="pt-BR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04894" y="2134150"/>
            <a:ext cx="2025464" cy="809125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C)   </a:t>
            </a:r>
            <a:r>
              <a:rPr lang="pt-BR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04894" y="3004173"/>
            <a:ext cx="2025464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pt-BR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955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0380" y="90162"/>
            <a:ext cx="6371882" cy="196328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Certo dia, das 24 pessoas que trabalham em um</a:t>
            </a:r>
          </a:p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escritório, faltaram 6. Em outro escritório, onde</a:t>
            </a:r>
          </a:p>
          <a:p>
            <a:pPr algn="just"/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trabalham 80 pessoas, se a frequência fosse na</a:t>
            </a:r>
          </a:p>
          <a:p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 razão, quantas pessoas teriam </a:t>
            </a:r>
            <a:r>
              <a:rPr lang="pt-BR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comparecido ao </a:t>
            </a:r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trabalho?</a:t>
            </a:r>
            <a:endParaRPr lang="en-US" sz="25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85814" y="2517945"/>
            <a:ext cx="20915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  </a:t>
            </a:r>
            <a:r>
              <a:rPr lang="pt-BR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25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385" y="2158647"/>
            <a:ext cx="3333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3110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0380" y="90162"/>
            <a:ext cx="6371882" cy="180939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do TRE trabalham 32 funcionários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dando atendimento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público. A razão entre o número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homens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número de mulheres, nessa ordem, é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3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5. É correto afirmar que, nessa seção,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atendimento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dado por:</a:t>
            </a:r>
            <a:endParaRPr lang="en-US" sz="23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1" y="1883950"/>
            <a:ext cx="32147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 homens e 12 mulheres</a:t>
            </a:r>
            <a:endParaRPr lang="en-US" sz="20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1" y="2308354"/>
            <a:ext cx="32147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 homens e 14 mulheres</a:t>
            </a:r>
            <a:endParaRPr lang="en-US" sz="20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1" y="2732758"/>
            <a:ext cx="32147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 homens e 16 mulheres</a:t>
            </a:r>
            <a:endParaRPr lang="en-US" sz="20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90120" y="3155477"/>
            <a:ext cx="32147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 homens e 20 mulheres</a:t>
            </a:r>
            <a:endParaRPr lang="en-US" sz="20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166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10380" y="90162"/>
            <a:ext cx="6371882" cy="180939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do TRE trabalham 32 funcionários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dando atendimento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público. A razão entre o número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homens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número de mulheres, nessa ordem, é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3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5. É correto afirmar que, nessa seção, </a:t>
            </a:r>
            <a:r>
              <a:rPr lang="pt-BR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atendimento </a:t>
            </a:r>
            <a:r>
              <a:rPr lang="pt-BR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dado por:</a:t>
            </a:r>
            <a:endParaRPr lang="en-US" sz="23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2650" y="2062150"/>
            <a:ext cx="3214773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 homens e 20 mulheres</a:t>
            </a:r>
            <a:endParaRPr lang="en-US" sz="20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316" y="1899561"/>
            <a:ext cx="3222791" cy="16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89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13786</TotalTime>
  <Words>233</Words>
  <Application>Microsoft Office PowerPoint</Application>
  <PresentationFormat>Personalizar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Batang</vt:lpstr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451</cp:revision>
  <dcterms:created xsi:type="dcterms:W3CDTF">2015-12-20T14:42:40Z</dcterms:created>
  <dcterms:modified xsi:type="dcterms:W3CDTF">2019-11-20T01:53:47Z</dcterms:modified>
  <cp:category>DECER</cp:category>
</cp:coreProperties>
</file>