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5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68" r:id="rId23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3" y="1080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9053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0667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4772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0472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2662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6051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0006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9465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139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281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6468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352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2315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618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3662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3440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2766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0222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0189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5671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831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826359" y="0"/>
            <a:ext cx="4483577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bg1"/>
                </a:solidFill>
              </a:rPr>
              <a:t>Organização e Arquitetura de Computadores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7758" y="1972644"/>
            <a:ext cx="1643074" cy="228601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Cruz 21"/>
          <p:cNvSpPr/>
          <p:nvPr/>
        </p:nvSpPr>
        <p:spPr>
          <a:xfrm>
            <a:off x="862770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3092991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3066611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10701" y="3719575"/>
            <a:ext cx="63418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401526"/>
            <a:ext cx="7908735" cy="428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65784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96479"/>
            <a:ext cx="7769429" cy="432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65234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400207"/>
            <a:ext cx="7769429" cy="431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35039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268" y="478614"/>
            <a:ext cx="6372297" cy="417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94325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81061"/>
            <a:ext cx="7908735" cy="436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23727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96" y="486888"/>
            <a:ext cx="7386452" cy="41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56331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95" y="401608"/>
            <a:ext cx="7659584" cy="428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98727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45" y="422235"/>
            <a:ext cx="7481455" cy="426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39279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86197"/>
            <a:ext cx="7805055" cy="43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53040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22" y="439387"/>
            <a:ext cx="7524262" cy="425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79213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69" y="398221"/>
            <a:ext cx="7671460" cy="430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8596"/>
      </p:ext>
    </p:extLst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45" y="434936"/>
            <a:ext cx="7612082" cy="425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92764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" y="409103"/>
            <a:ext cx="7445829" cy="42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01591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7758" y="1972644"/>
            <a:ext cx="1643074" cy="228601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Cruz 21"/>
          <p:cNvSpPr/>
          <p:nvPr/>
        </p:nvSpPr>
        <p:spPr>
          <a:xfrm>
            <a:off x="862770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3092991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3066611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10701" y="3719575"/>
            <a:ext cx="63418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1733966" y="1068636"/>
            <a:ext cx="5409248" cy="29473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2863937" y="1404126"/>
            <a:ext cx="323197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13800" b="1" dirty="0" smtClean="0"/>
              <a:t>FIM</a:t>
            </a:r>
            <a:endParaRPr lang="pt-BR" sz="2000" b="1" dirty="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1826359" y="0"/>
            <a:ext cx="4483577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bg1"/>
                </a:solidFill>
              </a:rPr>
              <a:t>Organização e Arquitetura de Computadores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8372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3" y="406020"/>
            <a:ext cx="7671459" cy="43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36588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402944"/>
            <a:ext cx="7908736" cy="431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18209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8" y="402959"/>
            <a:ext cx="7647709" cy="429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70311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78184"/>
            <a:ext cx="7908735" cy="434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96694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45" y="415637"/>
            <a:ext cx="7535969" cy="428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13410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372660"/>
            <a:ext cx="7908736" cy="434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82232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 e Arquitetura de Computadores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69" y="395787"/>
            <a:ext cx="7647709" cy="430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60010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143</Words>
  <Application>Microsoft Office PowerPoint</Application>
  <PresentationFormat>Personalizar</PresentationFormat>
  <Paragraphs>55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51</cp:revision>
  <dcterms:modified xsi:type="dcterms:W3CDTF">2021-04-18T22:18:22Z</dcterms:modified>
</cp:coreProperties>
</file>