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8" r:id="rId2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8" y="113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767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0142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601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518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2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752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7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94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592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8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08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625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40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51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08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797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63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596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826359" y="0"/>
            <a:ext cx="4483577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Organização e Arquitetura de Computadores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48" y="385069"/>
            <a:ext cx="6461888" cy="43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1618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36" y="386266"/>
            <a:ext cx="6526027" cy="43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93102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16" y="427512"/>
            <a:ext cx="6092041" cy="42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5020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11" y="368990"/>
            <a:ext cx="6611505" cy="43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07885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50" y="373195"/>
            <a:ext cx="6260007" cy="43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325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14" y="439388"/>
            <a:ext cx="6504309" cy="42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99468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45" y="413524"/>
            <a:ext cx="6207743" cy="42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59235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58" y="427799"/>
            <a:ext cx="6697685" cy="42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0782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12" y="510381"/>
            <a:ext cx="53816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8000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93" y="405267"/>
            <a:ext cx="6898925" cy="43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5229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25" y="368145"/>
            <a:ext cx="5870534" cy="43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374878"/>
            <a:ext cx="6103917" cy="43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3505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5" y="398984"/>
            <a:ext cx="6359711" cy="43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8358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826359" y="0"/>
            <a:ext cx="4483577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Organização e Arquitetura de Computadores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88" y="372243"/>
            <a:ext cx="6571118" cy="43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4677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39" y="415636"/>
            <a:ext cx="6175169" cy="42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09504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06" y="439387"/>
            <a:ext cx="6721434" cy="4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66812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415636"/>
            <a:ext cx="6032659" cy="42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95492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07" y="365921"/>
            <a:ext cx="6625730" cy="43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1414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00" y="385069"/>
            <a:ext cx="6176881" cy="43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274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25" y="374854"/>
            <a:ext cx="6599629" cy="4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0106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143</Words>
  <Application>Microsoft Office PowerPoint</Application>
  <PresentationFormat>Personalizar</PresentationFormat>
  <Paragraphs>55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54</cp:revision>
  <dcterms:modified xsi:type="dcterms:W3CDTF">2021-03-31T02:10:16Z</dcterms:modified>
</cp:coreProperties>
</file>