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65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68" r:id="rId23"/>
  </p:sldIdLst>
  <p:sldSz cx="8959850" cy="504031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710">
          <p15:clr>
            <a:srgbClr val="A4A3A4"/>
          </p15:clr>
        </p15:guide>
        <p15:guide id="2" pos="4858">
          <p15:clr>
            <a:srgbClr val="A4A3A4"/>
          </p15:clr>
        </p15:guide>
        <p15:guide id="3" orient="horz" pos="1589">
          <p15:clr>
            <a:srgbClr val="A4A3A4"/>
          </p15:clr>
        </p15:guide>
        <p15:guide id="4" pos="282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DFFEBE6-90F8-4D44-96D0-5008739B0CD1}">
  <a:tblStyle styleId="{0DFFEBE6-90F8-4D44-96D0-5008739B0CD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53" y="1118"/>
      </p:cViewPr>
      <p:guideLst>
        <p:guide orient="horz" pos="3710"/>
        <p:guide pos="4858"/>
        <p:guide orient="horz" pos="1589"/>
        <p:guide pos="282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501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5828737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294973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23927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085742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56596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6752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80035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438617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324654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026216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347616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001435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364684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075356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728573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17618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835790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239743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98696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02913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110389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483520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96041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615990" y="268350"/>
            <a:ext cx="7727871" cy="97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1"/>
          </p:nvPr>
        </p:nvSpPr>
        <p:spPr>
          <a:xfrm>
            <a:off x="615990" y="1341750"/>
            <a:ext cx="7727871" cy="319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615990" y="268350"/>
            <a:ext cx="7727871" cy="97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880909" y="-923170"/>
            <a:ext cx="3198032" cy="7727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5242160" y="1438082"/>
            <a:ext cx="4271432" cy="1931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322226" y="-437886"/>
            <a:ext cx="4271432" cy="5683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ctrTitle"/>
          </p:nvPr>
        </p:nvSpPr>
        <p:spPr>
          <a:xfrm>
            <a:off x="1119981" y="824885"/>
            <a:ext cx="6719888" cy="175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9"/>
              <a:buFont typeface="Calibri"/>
              <a:buNone/>
              <a:defRPr sz="4409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1119981" y="2647331"/>
            <a:ext cx="6719888" cy="1216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764"/>
              <a:buNone/>
              <a:defRPr sz="1764"/>
            </a:lvl1pPr>
            <a:lvl2pPr lvl="1" algn="ctr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None/>
              <a:defRPr sz="1470"/>
            </a:lvl2pPr>
            <a:lvl3pPr lvl="2" algn="ctr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/>
            </a:lvl3pPr>
            <a:lvl4pPr lvl="3" algn="ctr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4pPr>
            <a:lvl5pPr lvl="4" algn="ctr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5pPr>
            <a:lvl6pPr lvl="5" algn="ctr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6pPr>
            <a:lvl7pPr lvl="6" algn="ctr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7pPr>
            <a:lvl8pPr lvl="7" algn="ctr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8pPr>
            <a:lvl9pPr lvl="8" algn="ctr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611323" y="1256579"/>
            <a:ext cx="7727871" cy="2096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9"/>
              <a:buFont typeface="Calibri"/>
              <a:buNone/>
              <a:defRPr sz="4409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611323" y="3373044"/>
            <a:ext cx="7727871" cy="1102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rgbClr val="888888"/>
              </a:buClr>
              <a:buSzPts val="1764"/>
              <a:buNone/>
              <a:defRPr sz="1764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470"/>
              <a:buNone/>
              <a:defRPr sz="147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323"/>
              <a:buNone/>
              <a:defRPr sz="1323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176"/>
              <a:buNone/>
              <a:defRPr sz="1176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176"/>
              <a:buNone/>
              <a:defRPr sz="1176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176"/>
              <a:buNone/>
              <a:defRPr sz="1176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176"/>
              <a:buNone/>
              <a:defRPr sz="1176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176"/>
              <a:buNone/>
              <a:defRPr sz="1176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176"/>
              <a:buNone/>
              <a:defRPr sz="1176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615990" y="268350"/>
            <a:ext cx="7727871" cy="97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615990" y="1341750"/>
            <a:ext cx="3807936" cy="319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4535924" y="1341750"/>
            <a:ext cx="3807936" cy="319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617157" y="268350"/>
            <a:ext cx="7727871" cy="97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617157" y="1235577"/>
            <a:ext cx="3790436" cy="605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764"/>
              <a:buNone/>
              <a:defRPr sz="1764" b="1"/>
            </a:lvl1pPr>
            <a:lvl2pPr marL="914400" lvl="1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None/>
              <a:defRPr sz="1470" b="1"/>
            </a:lvl2pPr>
            <a:lvl3pPr marL="1371600" lvl="2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 b="1"/>
            </a:lvl3pPr>
            <a:lvl4pPr marL="1828800" lvl="3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4pPr>
            <a:lvl5pPr marL="2286000" lvl="4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5pPr>
            <a:lvl6pPr marL="2743200" lvl="5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6pPr>
            <a:lvl7pPr marL="3200400" lvl="6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7pPr>
            <a:lvl8pPr marL="3657600" lvl="7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8pPr>
            <a:lvl9pPr marL="4114800" lvl="8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617157" y="1841114"/>
            <a:ext cx="3790436" cy="2708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4535924" y="1235577"/>
            <a:ext cx="3809103" cy="605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764"/>
              <a:buNone/>
              <a:defRPr sz="1764" b="1"/>
            </a:lvl1pPr>
            <a:lvl2pPr marL="914400" lvl="1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None/>
              <a:defRPr sz="1470" b="1"/>
            </a:lvl2pPr>
            <a:lvl3pPr marL="1371600" lvl="2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 b="1"/>
            </a:lvl3pPr>
            <a:lvl4pPr marL="1828800" lvl="3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4pPr>
            <a:lvl5pPr marL="2286000" lvl="4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5pPr>
            <a:lvl6pPr marL="2743200" lvl="5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6pPr>
            <a:lvl7pPr marL="3200400" lvl="6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7pPr>
            <a:lvl8pPr marL="3657600" lvl="7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8pPr>
            <a:lvl9pPr marL="4114800" lvl="8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4535924" y="1841114"/>
            <a:ext cx="3809103" cy="2708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615990" y="268350"/>
            <a:ext cx="7727871" cy="97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617157" y="336021"/>
            <a:ext cx="2889785" cy="1176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52"/>
              <a:buFont typeface="Calibri"/>
              <a:buNone/>
              <a:defRPr sz="2352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809103" y="725712"/>
            <a:ext cx="4535924" cy="3581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77952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2352"/>
              <a:buChar char="•"/>
              <a:defRPr sz="2352"/>
            </a:lvl1pPr>
            <a:lvl2pPr marL="914400" lvl="1" indent="-359283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2058"/>
              <a:buChar char="•"/>
              <a:defRPr sz="2058"/>
            </a:lvl2pPr>
            <a:lvl3pPr marL="1371600" lvl="2" indent="-340614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764"/>
              <a:buChar char="•"/>
              <a:defRPr sz="1764"/>
            </a:lvl3pPr>
            <a:lvl4pPr marL="1828800" lvl="3" indent="-321944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Char char="•"/>
              <a:defRPr sz="1470"/>
            </a:lvl4pPr>
            <a:lvl5pPr marL="2286000" lvl="4" indent="-321945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Char char="•"/>
              <a:defRPr sz="1470"/>
            </a:lvl5pPr>
            <a:lvl6pPr marL="2743200" lvl="5" indent="-321945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Char char="•"/>
              <a:defRPr sz="1470"/>
            </a:lvl6pPr>
            <a:lvl7pPr marL="3200400" lvl="6" indent="-321945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Char char="•"/>
              <a:defRPr sz="1470"/>
            </a:lvl7pPr>
            <a:lvl8pPr marL="3657600" lvl="7" indent="-321945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Char char="•"/>
              <a:defRPr sz="1470"/>
            </a:lvl8pPr>
            <a:lvl9pPr marL="4114800" lvl="8" indent="-321945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Char char="•"/>
              <a:defRPr sz="147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617157" y="1512094"/>
            <a:ext cx="2889785" cy="2801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1pPr>
            <a:lvl2pPr marL="914400" lvl="1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029"/>
              <a:buNone/>
              <a:defRPr sz="1029"/>
            </a:lvl2pPr>
            <a:lvl3pPr marL="1371600" lvl="2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882"/>
              <a:buNone/>
              <a:defRPr sz="882"/>
            </a:lvl3pPr>
            <a:lvl4pPr marL="1828800" lvl="3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4pPr>
            <a:lvl5pPr marL="2286000" lvl="4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5pPr>
            <a:lvl6pPr marL="2743200" lvl="5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6pPr>
            <a:lvl7pPr marL="3200400" lvl="6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7pPr>
            <a:lvl8pPr marL="3657600" lvl="7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8pPr>
            <a:lvl9pPr marL="4114800" lvl="8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617157" y="336021"/>
            <a:ext cx="2889785" cy="1176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52"/>
              <a:buFont typeface="Calibri"/>
              <a:buNone/>
              <a:defRPr sz="2352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3809103" y="725712"/>
            <a:ext cx="4535924" cy="3581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2352"/>
              <a:buFont typeface="Arial"/>
              <a:buNone/>
              <a:defRPr sz="235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2058"/>
              <a:buFont typeface="Arial"/>
              <a:buNone/>
              <a:defRPr sz="20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764"/>
              <a:buFont typeface="Arial"/>
              <a:buNone/>
              <a:defRPr sz="176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None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None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None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None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None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None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617157" y="1512094"/>
            <a:ext cx="2889785" cy="2801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1pPr>
            <a:lvl2pPr marL="914400" lvl="1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029"/>
              <a:buNone/>
              <a:defRPr sz="1029"/>
            </a:lvl2pPr>
            <a:lvl3pPr marL="1371600" lvl="2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882"/>
              <a:buNone/>
              <a:defRPr sz="882"/>
            </a:lvl3pPr>
            <a:lvl4pPr marL="1828800" lvl="3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4pPr>
            <a:lvl5pPr marL="2286000" lvl="4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5pPr>
            <a:lvl6pPr marL="2743200" lvl="5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6pPr>
            <a:lvl7pPr marL="3200400" lvl="6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7pPr>
            <a:lvl8pPr marL="3657600" lvl="7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8pPr>
            <a:lvl9pPr marL="4114800" lvl="8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15990" y="268350"/>
            <a:ext cx="7727871" cy="97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34"/>
              <a:buFont typeface="Calibri"/>
              <a:buNone/>
              <a:defRPr sz="32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15990" y="1341750"/>
            <a:ext cx="7727871" cy="319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9283" algn="l" rtl="0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2058"/>
              <a:buFont typeface="Arial"/>
              <a:buChar char="•"/>
              <a:defRPr sz="20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0614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764"/>
              <a:buFont typeface="Arial"/>
              <a:buChar char="•"/>
              <a:defRPr sz="176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1944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Char char="•"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2610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Char char="•"/>
              <a:defRPr sz="13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2610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Char char="•"/>
              <a:defRPr sz="13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2610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Char char="•"/>
              <a:defRPr sz="13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2610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Char char="•"/>
              <a:defRPr sz="13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2610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Char char="•"/>
              <a:defRPr sz="13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2610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Char char="•"/>
              <a:defRPr sz="13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slow"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8959850" cy="504031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8960333" cy="5051706"/>
          </a:xfrm>
          <a:prstGeom prst="rect">
            <a:avLst/>
          </a:prstGeom>
        </p:spPr>
      </p:pic>
      <p:sp>
        <p:nvSpPr>
          <p:cNvPr id="8" name="Título 1"/>
          <p:cNvSpPr txBox="1">
            <a:spLocks/>
          </p:cNvSpPr>
          <p:nvPr/>
        </p:nvSpPr>
        <p:spPr>
          <a:xfrm>
            <a:off x="1826359" y="0"/>
            <a:ext cx="4483577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 smtClean="0">
                <a:solidFill>
                  <a:schemeClr val="bg1"/>
                </a:solidFill>
              </a:rPr>
              <a:t>Organização e Arquitetura de Computadores</a:t>
            </a:r>
            <a:endParaRPr lang="pt-BR" sz="2800" dirty="0">
              <a:solidFill>
                <a:schemeClr val="bg1"/>
              </a:solidFill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106" y="83822"/>
            <a:ext cx="1285859" cy="928131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Cruz 11"/>
          <p:cNvSpPr/>
          <p:nvPr/>
        </p:nvSpPr>
        <p:spPr>
          <a:xfrm>
            <a:off x="6993767" y="213838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ruz 12"/>
          <p:cNvSpPr/>
          <p:nvPr/>
        </p:nvSpPr>
        <p:spPr>
          <a:xfrm>
            <a:off x="6666479" y="213838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6241019" y="-19594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>
                <a:solidFill>
                  <a:schemeClr val="bg1"/>
                </a:solidFill>
              </a:rPr>
              <a:t>&lt;</a:t>
            </a:r>
            <a:r>
              <a:rPr lang="pt-BR" sz="6000" b="1" dirty="0" smtClean="0">
                <a:solidFill>
                  <a:schemeClr val="bg1"/>
                </a:solidFill>
              </a:rPr>
              <a:t>       </a:t>
            </a:r>
            <a:endParaRPr lang="pt-BR" sz="6000" dirty="0">
              <a:solidFill>
                <a:schemeClr val="bg1"/>
              </a:solidFill>
            </a:endParaRPr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 rotWithShape="1">
          <a:blip r:embed="rId5"/>
          <a:srcRect t="12898" r="10521"/>
          <a:stretch/>
        </p:blipFill>
        <p:spPr>
          <a:xfrm>
            <a:off x="4450416" y="1057245"/>
            <a:ext cx="2722466" cy="2958706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 rotWithShape="1">
          <a:blip r:embed="rId5"/>
          <a:srcRect t="12898" r="10521"/>
          <a:stretch/>
        </p:blipFill>
        <p:spPr>
          <a:xfrm flipH="1">
            <a:off x="1727950" y="1062065"/>
            <a:ext cx="2722466" cy="2958706"/>
          </a:xfrm>
          <a:prstGeom prst="rect">
            <a:avLst/>
          </a:prstGeom>
        </p:spPr>
      </p:pic>
      <p:cxnSp>
        <p:nvCxnSpPr>
          <p:cNvPr id="10" name="Conector reto 9"/>
          <p:cNvCxnSpPr/>
          <p:nvPr/>
        </p:nvCxnSpPr>
        <p:spPr>
          <a:xfrm>
            <a:off x="0" y="1000561"/>
            <a:ext cx="8959850" cy="0"/>
          </a:xfrm>
          <a:prstGeom prst="line">
            <a:avLst/>
          </a:prstGeom>
          <a:ln>
            <a:solidFill>
              <a:schemeClr val="bg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1" name="Picture 2" descr="Resultado de imagem para java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616003" y="177494"/>
            <a:ext cx="660016" cy="918283"/>
          </a:xfrm>
          <a:prstGeom prst="rect">
            <a:avLst/>
          </a:prstGeom>
          <a:noFill/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15" name="Retângulo 14"/>
          <p:cNvSpPr/>
          <p:nvPr/>
        </p:nvSpPr>
        <p:spPr>
          <a:xfrm>
            <a:off x="7096530" y="-19594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>
                <a:solidFill>
                  <a:schemeClr val="bg1"/>
                </a:solidFill>
              </a:rPr>
              <a:t>&gt;</a:t>
            </a:r>
            <a:r>
              <a:rPr lang="pt-BR" sz="6000" b="1" dirty="0" smtClean="0">
                <a:solidFill>
                  <a:schemeClr val="bg1"/>
                </a:solidFill>
              </a:rPr>
              <a:t>       </a:t>
            </a:r>
            <a:endParaRPr lang="pt-BR" sz="6000" dirty="0">
              <a:solidFill>
                <a:schemeClr val="bg1"/>
              </a:solidFill>
            </a:endParaRPr>
          </a:p>
        </p:txBody>
      </p:sp>
      <p:pic>
        <p:nvPicPr>
          <p:cNvPr id="21" name="Picture 2" descr="Resultado de imagem para java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257758" y="1972644"/>
            <a:ext cx="1643074" cy="2286016"/>
          </a:xfrm>
          <a:prstGeom prst="rect">
            <a:avLst/>
          </a:prstGeom>
          <a:noFill/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22" name="Cruz 21"/>
          <p:cNvSpPr/>
          <p:nvPr/>
        </p:nvSpPr>
        <p:spPr>
          <a:xfrm>
            <a:off x="862770" y="3425541"/>
            <a:ext cx="334252" cy="350565"/>
          </a:xfrm>
          <a:prstGeom prst="plus">
            <a:avLst>
              <a:gd name="adj" fmla="val 3675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ruz 22"/>
          <p:cNvSpPr/>
          <p:nvPr/>
        </p:nvSpPr>
        <p:spPr>
          <a:xfrm>
            <a:off x="443642" y="3425541"/>
            <a:ext cx="334252" cy="350565"/>
          </a:xfrm>
          <a:prstGeom prst="plus">
            <a:avLst>
              <a:gd name="adj" fmla="val 3675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/>
          <p:cNvSpPr/>
          <p:nvPr/>
        </p:nvSpPr>
        <p:spPr>
          <a:xfrm>
            <a:off x="-92394" y="3092991"/>
            <a:ext cx="70866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dirty="0" smtClean="0">
                <a:solidFill>
                  <a:schemeClr val="bg1"/>
                </a:solidFill>
              </a:rPr>
              <a:t>&lt;       </a:t>
            </a:r>
            <a:endParaRPr lang="pt-BR" sz="6000" dirty="0">
              <a:solidFill>
                <a:schemeClr val="bg1"/>
              </a:solidFill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1112372" y="3066611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dirty="0" smtClean="0">
                <a:solidFill>
                  <a:schemeClr val="bg1"/>
                </a:solidFill>
              </a:rPr>
              <a:t>&gt;       </a:t>
            </a:r>
            <a:endParaRPr lang="pt-BR" sz="6000" dirty="0">
              <a:solidFill>
                <a:schemeClr val="bg1"/>
              </a:solidFill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1610701" y="3719575"/>
            <a:ext cx="6341801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pt-BR" sz="9600" b="1" dirty="0">
                <a:solidFill>
                  <a:schemeClr val="bg1"/>
                </a:solidFill>
              </a:rPr>
              <a:t>Exercícios</a:t>
            </a:r>
            <a:endParaRPr lang="pt-BR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Organização e Arquitetura de Computadores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064" y="365505"/>
            <a:ext cx="6074874" cy="4384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965644"/>
      </p:ext>
    </p:extLst>
  </p:cSld>
  <p:clrMapOvr>
    <a:masterClrMapping/>
  </p:clrMapOvr>
  <p:transition spd="slow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Organização e Arquitetura de Computadores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8535" y="368612"/>
            <a:ext cx="6597650" cy="4371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777896"/>
      </p:ext>
    </p:extLst>
  </p:cSld>
  <p:clrMapOvr>
    <a:masterClrMapping/>
  </p:clrMapOvr>
  <p:transition spd="slow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Organização e Arquitetura de Computadores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6170" y="370936"/>
            <a:ext cx="6098321" cy="4381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39298"/>
      </p:ext>
    </p:extLst>
  </p:cSld>
  <p:clrMapOvr>
    <a:masterClrMapping/>
  </p:clrMapOvr>
  <p:transition spd="slow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Organização e Arquitetura de Computadores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7993" y="410308"/>
            <a:ext cx="6510293" cy="4324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460592"/>
      </p:ext>
    </p:extLst>
  </p:cSld>
  <p:clrMapOvr>
    <a:masterClrMapping/>
  </p:clrMapOvr>
  <p:transition spd="slow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Organização e Arquitetura de Computadores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4555" y="367781"/>
            <a:ext cx="6190274" cy="4354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198787"/>
      </p:ext>
    </p:extLst>
  </p:cSld>
  <p:clrMapOvr>
    <a:masterClrMapping/>
  </p:clrMapOvr>
  <p:transition spd="slow"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Organização e Arquitetura de Computadores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6743" y="371871"/>
            <a:ext cx="6522550" cy="4375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033127"/>
      </p:ext>
    </p:extLst>
  </p:cSld>
  <p:clrMapOvr>
    <a:masterClrMapping/>
  </p:clrMapOvr>
  <p:transition spd="slow"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Organização e Arquitetura de Computadores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5127" y="368803"/>
            <a:ext cx="6356595" cy="4381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888051"/>
      </p:ext>
    </p:extLst>
  </p:cSld>
  <p:clrMapOvr>
    <a:masterClrMapping/>
  </p:clrMapOvr>
  <p:transition spd="slow"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Organização e Arquitetura de Computadores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314" y="372177"/>
            <a:ext cx="6628423" cy="4372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89936"/>
      </p:ext>
    </p:extLst>
  </p:cSld>
  <p:clrMapOvr>
    <a:masterClrMapping/>
  </p:clrMapOvr>
  <p:transition spd="slow"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Organização e Arquitetura de Computadores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3131" y="363891"/>
            <a:ext cx="6138253" cy="4398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285582"/>
      </p:ext>
    </p:extLst>
  </p:cSld>
  <p:clrMapOvr>
    <a:masterClrMapping/>
  </p:clrMapOvr>
  <p:transition spd="slow"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Organização e Arquitetura de Computadores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759" y="400009"/>
            <a:ext cx="6548194" cy="4314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462207"/>
      </p:ext>
    </p:extLst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Organização e Arquitetura de Computadores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6954" y="378943"/>
            <a:ext cx="5932367" cy="4340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98596"/>
      </p:ext>
    </p:extLst>
  </p:cSld>
  <p:clrMapOvr>
    <a:masterClrMapping/>
  </p:clrMapOvr>
  <p:transition spd="slow"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Organização e Arquitetura de Computadores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268" y="374805"/>
            <a:ext cx="6089163" cy="437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49984"/>
      </p:ext>
    </p:extLst>
  </p:cSld>
  <p:clrMapOvr>
    <a:masterClrMapping/>
  </p:clrMapOvr>
  <p:transition spd="slow"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Organização e Arquitetura de Computadores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8465" y="381555"/>
            <a:ext cx="6475657" cy="432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032492"/>
      </p:ext>
    </p:extLst>
  </p:cSld>
  <p:clrMapOvr>
    <a:masterClrMapping/>
  </p:clrMapOvr>
  <p:transition spd="slow"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8959850" cy="504031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8960333" cy="5051706"/>
          </a:xfrm>
          <a:prstGeom prst="rect">
            <a:avLst/>
          </a:prstGeom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106" y="83822"/>
            <a:ext cx="1285859" cy="928131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Cruz 11"/>
          <p:cNvSpPr/>
          <p:nvPr/>
        </p:nvSpPr>
        <p:spPr>
          <a:xfrm>
            <a:off x="6993767" y="213838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ruz 12"/>
          <p:cNvSpPr/>
          <p:nvPr/>
        </p:nvSpPr>
        <p:spPr>
          <a:xfrm>
            <a:off x="6666479" y="213838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6241019" y="-19594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>
                <a:solidFill>
                  <a:schemeClr val="bg1"/>
                </a:solidFill>
              </a:rPr>
              <a:t>&lt;</a:t>
            </a:r>
            <a:r>
              <a:rPr lang="pt-BR" sz="6000" b="1" dirty="0" smtClean="0">
                <a:solidFill>
                  <a:schemeClr val="bg1"/>
                </a:solidFill>
              </a:rPr>
              <a:t>       </a:t>
            </a:r>
            <a:endParaRPr lang="pt-BR" sz="6000" dirty="0">
              <a:solidFill>
                <a:schemeClr val="bg1"/>
              </a:solidFill>
            </a:endParaRPr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 rotWithShape="1">
          <a:blip r:embed="rId5"/>
          <a:srcRect t="12898" r="10521"/>
          <a:stretch/>
        </p:blipFill>
        <p:spPr>
          <a:xfrm>
            <a:off x="4450416" y="1057245"/>
            <a:ext cx="2722466" cy="2958706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 rotWithShape="1">
          <a:blip r:embed="rId5"/>
          <a:srcRect t="12898" r="10521"/>
          <a:stretch/>
        </p:blipFill>
        <p:spPr>
          <a:xfrm flipH="1">
            <a:off x="1727950" y="1062065"/>
            <a:ext cx="2722466" cy="2958706"/>
          </a:xfrm>
          <a:prstGeom prst="rect">
            <a:avLst/>
          </a:prstGeom>
        </p:spPr>
      </p:pic>
      <p:cxnSp>
        <p:nvCxnSpPr>
          <p:cNvPr id="10" name="Conector reto 9"/>
          <p:cNvCxnSpPr/>
          <p:nvPr/>
        </p:nvCxnSpPr>
        <p:spPr>
          <a:xfrm>
            <a:off x="0" y="1000561"/>
            <a:ext cx="8959850" cy="0"/>
          </a:xfrm>
          <a:prstGeom prst="line">
            <a:avLst/>
          </a:prstGeom>
          <a:ln>
            <a:solidFill>
              <a:schemeClr val="bg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1" name="Picture 2" descr="Resultado de imagem para java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616003" y="177494"/>
            <a:ext cx="660016" cy="918283"/>
          </a:xfrm>
          <a:prstGeom prst="rect">
            <a:avLst/>
          </a:prstGeom>
          <a:noFill/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15" name="Retângulo 14"/>
          <p:cNvSpPr/>
          <p:nvPr/>
        </p:nvSpPr>
        <p:spPr>
          <a:xfrm>
            <a:off x="7096530" y="-19594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>
                <a:solidFill>
                  <a:schemeClr val="bg1"/>
                </a:solidFill>
              </a:rPr>
              <a:t>&gt;</a:t>
            </a:r>
            <a:r>
              <a:rPr lang="pt-BR" sz="6000" b="1" dirty="0" smtClean="0">
                <a:solidFill>
                  <a:schemeClr val="bg1"/>
                </a:solidFill>
              </a:rPr>
              <a:t>       </a:t>
            </a:r>
            <a:endParaRPr lang="pt-BR" sz="6000" dirty="0">
              <a:solidFill>
                <a:schemeClr val="bg1"/>
              </a:solidFill>
            </a:endParaRPr>
          </a:p>
        </p:txBody>
      </p:sp>
      <p:pic>
        <p:nvPicPr>
          <p:cNvPr id="21" name="Picture 2" descr="Resultado de imagem para java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257758" y="1972644"/>
            <a:ext cx="1643074" cy="2286016"/>
          </a:xfrm>
          <a:prstGeom prst="rect">
            <a:avLst/>
          </a:prstGeom>
          <a:noFill/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22" name="Cruz 21"/>
          <p:cNvSpPr/>
          <p:nvPr/>
        </p:nvSpPr>
        <p:spPr>
          <a:xfrm>
            <a:off x="862770" y="3425541"/>
            <a:ext cx="334252" cy="350565"/>
          </a:xfrm>
          <a:prstGeom prst="plus">
            <a:avLst>
              <a:gd name="adj" fmla="val 3675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ruz 22"/>
          <p:cNvSpPr/>
          <p:nvPr/>
        </p:nvSpPr>
        <p:spPr>
          <a:xfrm>
            <a:off x="443642" y="3425541"/>
            <a:ext cx="334252" cy="350565"/>
          </a:xfrm>
          <a:prstGeom prst="plus">
            <a:avLst>
              <a:gd name="adj" fmla="val 3675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/>
          <p:cNvSpPr/>
          <p:nvPr/>
        </p:nvSpPr>
        <p:spPr>
          <a:xfrm>
            <a:off x="-92394" y="3092991"/>
            <a:ext cx="70866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dirty="0" smtClean="0">
                <a:solidFill>
                  <a:schemeClr val="bg1"/>
                </a:solidFill>
              </a:rPr>
              <a:t>&lt;       </a:t>
            </a:r>
            <a:endParaRPr lang="pt-BR" sz="6000" dirty="0">
              <a:solidFill>
                <a:schemeClr val="bg1"/>
              </a:solidFill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1112372" y="3066611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dirty="0" smtClean="0">
                <a:solidFill>
                  <a:schemeClr val="bg1"/>
                </a:solidFill>
              </a:rPr>
              <a:t>&gt;       </a:t>
            </a:r>
            <a:endParaRPr lang="pt-BR" sz="6000" dirty="0">
              <a:solidFill>
                <a:schemeClr val="bg1"/>
              </a:solidFill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1610701" y="3719575"/>
            <a:ext cx="6341801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pt-BR" sz="9600" b="1" dirty="0">
                <a:solidFill>
                  <a:schemeClr val="bg1"/>
                </a:solidFill>
              </a:rPr>
              <a:t>Exercícios</a:t>
            </a:r>
            <a:endParaRPr lang="pt-BR" sz="2400" b="1" dirty="0">
              <a:solidFill>
                <a:schemeClr val="bg1"/>
              </a:solidFill>
            </a:endParaRPr>
          </a:p>
        </p:txBody>
      </p:sp>
      <p:sp>
        <p:nvSpPr>
          <p:cNvPr id="4" name="Retângulo de cantos arredondados 3"/>
          <p:cNvSpPr/>
          <p:nvPr/>
        </p:nvSpPr>
        <p:spPr>
          <a:xfrm>
            <a:off x="1733966" y="1068636"/>
            <a:ext cx="5409248" cy="294731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/>
        </p:nvSpPr>
        <p:spPr>
          <a:xfrm>
            <a:off x="2863937" y="1404126"/>
            <a:ext cx="3231975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pt-BR" sz="13800" b="1" dirty="0" smtClean="0"/>
              <a:t>FIM</a:t>
            </a:r>
            <a:endParaRPr lang="pt-BR" sz="2000" b="1" dirty="0"/>
          </a:p>
        </p:txBody>
      </p:sp>
      <p:sp>
        <p:nvSpPr>
          <p:cNvPr id="27" name="Título 1"/>
          <p:cNvSpPr txBox="1">
            <a:spLocks/>
          </p:cNvSpPr>
          <p:nvPr/>
        </p:nvSpPr>
        <p:spPr>
          <a:xfrm>
            <a:off x="1826359" y="0"/>
            <a:ext cx="4483577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 smtClean="0">
                <a:solidFill>
                  <a:schemeClr val="bg1"/>
                </a:solidFill>
              </a:rPr>
              <a:t>Organização e Arquitetura de Computadores</a:t>
            </a:r>
            <a:endParaRPr lang="pt-B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583724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Organização e Arquitetura de Computadores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8940" y="383788"/>
            <a:ext cx="6450014" cy="4300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346084"/>
      </p:ext>
    </p:extLst>
  </p:cSld>
  <p:clrMapOvr>
    <a:masterClrMapping/>
  </p:clrMapOvr>
  <p:transition spd="slow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Organização e Arquitetura de Computadores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7275" y="422030"/>
            <a:ext cx="6326509" cy="4288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995492"/>
      </p:ext>
    </p:extLst>
  </p:cSld>
  <p:clrMapOvr>
    <a:masterClrMapping/>
  </p:clrMapOvr>
  <p:transition spd="slow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Organização e Arquitetura de Computadores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4842" y="421233"/>
            <a:ext cx="6426933" cy="4314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94537"/>
      </p:ext>
    </p:extLst>
  </p:cSld>
  <p:clrMapOvr>
    <a:masterClrMapping/>
  </p:clrMapOvr>
  <p:transition spd="slow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Organização e Arquitetura de Computadores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9995" y="358149"/>
            <a:ext cx="6103449" cy="4382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550527"/>
      </p:ext>
    </p:extLst>
  </p:cSld>
  <p:clrMapOvr>
    <a:masterClrMapping/>
  </p:clrMapOvr>
  <p:transition spd="slow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Organização e Arquitetura de Computadores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4247" y="360617"/>
            <a:ext cx="6588492" cy="4365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752962"/>
      </p:ext>
    </p:extLst>
  </p:cSld>
  <p:clrMapOvr>
    <a:masterClrMapping/>
  </p:clrMapOvr>
  <p:transition spd="slow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Organização e Arquitetura de Computadores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4379" y="363763"/>
            <a:ext cx="6058389" cy="4377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508024"/>
      </p:ext>
    </p:extLst>
  </p:cSld>
  <p:clrMapOvr>
    <a:masterClrMapping/>
  </p:clrMapOvr>
  <p:transition spd="slow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Organização e Arquitetura de Computadores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403" y="370809"/>
            <a:ext cx="6534273" cy="4371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210241"/>
      </p:ext>
    </p:extLst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name="Tema do Offic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1091</TotalTime>
  <Words>143</Words>
  <Application>Microsoft Office PowerPoint</Application>
  <PresentationFormat>Personalizar</PresentationFormat>
  <Paragraphs>55</Paragraphs>
  <Slides>22</Slides>
  <Notes>22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5" baseType="lpstr">
      <vt:lpstr>Arial</vt:lpstr>
      <vt:lpstr>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maryana(Mariana)</dc:creator>
  <cp:lastModifiedBy>germany</cp:lastModifiedBy>
  <cp:revision>54</cp:revision>
  <dcterms:modified xsi:type="dcterms:W3CDTF">2021-04-01T01:04:43Z</dcterms:modified>
</cp:coreProperties>
</file>