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5" r:id="rId3"/>
    <p:sldId id="268" r:id="rId4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3" y="1142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826359" y="0"/>
            <a:ext cx="4483577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Organização e Arquitetura de Computadores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826359" y="0"/>
            <a:ext cx="4483577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Organização e Arquitetura de Computadores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29</Words>
  <Application>Microsoft Office PowerPoint</Application>
  <PresentationFormat>Personalizar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49</cp:revision>
  <dcterms:modified xsi:type="dcterms:W3CDTF">2021-03-30T00:17:58Z</dcterms:modified>
</cp:coreProperties>
</file>