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60"/>
  </p:notesMasterIdLst>
  <p:sldIdLst>
    <p:sldId id="357" r:id="rId2"/>
    <p:sldId id="388" r:id="rId3"/>
    <p:sldId id="365" r:id="rId4"/>
    <p:sldId id="291" r:id="rId5"/>
    <p:sldId id="290" r:id="rId6"/>
    <p:sldId id="301" r:id="rId7"/>
    <p:sldId id="304" r:id="rId8"/>
    <p:sldId id="395" r:id="rId9"/>
    <p:sldId id="384" r:id="rId10"/>
    <p:sldId id="380" r:id="rId11"/>
    <p:sldId id="381" r:id="rId12"/>
    <p:sldId id="329" r:id="rId13"/>
    <p:sldId id="389" r:id="rId14"/>
    <p:sldId id="391" r:id="rId15"/>
    <p:sldId id="424" r:id="rId16"/>
    <p:sldId id="423" r:id="rId17"/>
    <p:sldId id="390" r:id="rId18"/>
    <p:sldId id="392" r:id="rId19"/>
    <p:sldId id="393" r:id="rId20"/>
    <p:sldId id="426" r:id="rId21"/>
    <p:sldId id="394" r:id="rId22"/>
    <p:sldId id="399" r:id="rId23"/>
    <p:sldId id="400" r:id="rId24"/>
    <p:sldId id="401" r:id="rId25"/>
    <p:sldId id="397" r:id="rId26"/>
    <p:sldId id="398" r:id="rId27"/>
    <p:sldId id="402" r:id="rId28"/>
    <p:sldId id="403" r:id="rId29"/>
    <p:sldId id="404" r:id="rId30"/>
    <p:sldId id="396" r:id="rId31"/>
    <p:sldId id="405" r:id="rId32"/>
    <p:sldId id="407" r:id="rId33"/>
    <p:sldId id="406" r:id="rId34"/>
    <p:sldId id="408" r:id="rId35"/>
    <p:sldId id="410" r:id="rId36"/>
    <p:sldId id="409" r:id="rId37"/>
    <p:sldId id="412" r:id="rId38"/>
    <p:sldId id="411" r:id="rId39"/>
    <p:sldId id="413" r:id="rId40"/>
    <p:sldId id="414" r:id="rId41"/>
    <p:sldId id="415" r:id="rId42"/>
    <p:sldId id="416" r:id="rId43"/>
    <p:sldId id="417" r:id="rId44"/>
    <p:sldId id="425" r:id="rId45"/>
    <p:sldId id="418" r:id="rId46"/>
    <p:sldId id="419" r:id="rId47"/>
    <p:sldId id="427" r:id="rId48"/>
    <p:sldId id="420" r:id="rId49"/>
    <p:sldId id="421" r:id="rId50"/>
    <p:sldId id="422" r:id="rId51"/>
    <p:sldId id="428" r:id="rId52"/>
    <p:sldId id="431" r:id="rId53"/>
    <p:sldId id="429" r:id="rId54"/>
    <p:sldId id="430" r:id="rId55"/>
    <p:sldId id="295" r:id="rId56"/>
    <p:sldId id="297" r:id="rId57"/>
    <p:sldId id="294" r:id="rId58"/>
    <p:sldId id="364" r:id="rId59"/>
  </p:sldIdLst>
  <p:sldSz cx="8959850" cy="5040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054ED537-08B6-4BEC-A565-915FCA464A2D}">
          <p14:sldIdLst/>
        </p14:section>
        <p14:section name="Seção sem Título" id="{9F0E8D2D-0646-4FFA-B968-EA068A8B201F}">
          <p14:sldIdLst>
            <p14:sldId id="357"/>
            <p14:sldId id="388"/>
            <p14:sldId id="365"/>
            <p14:sldId id="291"/>
            <p14:sldId id="290"/>
            <p14:sldId id="301"/>
            <p14:sldId id="304"/>
            <p14:sldId id="395"/>
            <p14:sldId id="384"/>
            <p14:sldId id="380"/>
            <p14:sldId id="381"/>
            <p14:sldId id="329"/>
            <p14:sldId id="389"/>
            <p14:sldId id="391"/>
            <p14:sldId id="424"/>
            <p14:sldId id="423"/>
            <p14:sldId id="390"/>
            <p14:sldId id="392"/>
            <p14:sldId id="393"/>
            <p14:sldId id="426"/>
            <p14:sldId id="394"/>
            <p14:sldId id="399"/>
            <p14:sldId id="400"/>
            <p14:sldId id="401"/>
            <p14:sldId id="397"/>
            <p14:sldId id="398"/>
            <p14:sldId id="402"/>
            <p14:sldId id="403"/>
            <p14:sldId id="404"/>
            <p14:sldId id="396"/>
            <p14:sldId id="405"/>
            <p14:sldId id="407"/>
            <p14:sldId id="406"/>
            <p14:sldId id="408"/>
            <p14:sldId id="410"/>
            <p14:sldId id="409"/>
            <p14:sldId id="412"/>
            <p14:sldId id="411"/>
            <p14:sldId id="413"/>
            <p14:sldId id="414"/>
            <p14:sldId id="415"/>
            <p14:sldId id="416"/>
            <p14:sldId id="417"/>
            <p14:sldId id="425"/>
            <p14:sldId id="418"/>
            <p14:sldId id="419"/>
            <p14:sldId id="427"/>
            <p14:sldId id="420"/>
            <p14:sldId id="421"/>
            <p14:sldId id="422"/>
            <p14:sldId id="428"/>
            <p14:sldId id="431"/>
            <p14:sldId id="429"/>
            <p14:sldId id="430"/>
            <p14:sldId id="295"/>
            <p14:sldId id="297"/>
            <p14:sldId id="294"/>
            <p14:sldId id="364"/>
          </p14:sldIdLst>
        </p14:section>
      </p14:sectionLst>
    </p:ext>
    <p:ext uri="{EFAFB233-063F-42B5-8137-9DF3F51BA10A}">
      <p15:sldGuideLst xmlns:p15="http://schemas.microsoft.com/office/powerpoint/2012/main">
        <p15:guide id="1" orient="horz" pos="3710" userDrawn="1">
          <p15:clr>
            <a:srgbClr val="A4A3A4"/>
          </p15:clr>
        </p15:guide>
        <p15:guide id="2" pos="4858" userDrawn="1">
          <p15:clr>
            <a:srgbClr val="A4A3A4"/>
          </p15:clr>
        </p15:guide>
        <p15:guide id="3" orient="horz" pos="1589" userDrawn="1">
          <p15:clr>
            <a:srgbClr val="A4A3A4"/>
          </p15:clr>
        </p15:guide>
        <p15:guide id="4" pos="28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26" autoAdjust="0"/>
    <p:restoredTop sz="94291" autoAdjust="0"/>
  </p:normalViewPr>
  <p:slideViewPr>
    <p:cSldViewPr snapToGrid="0">
      <p:cViewPr varScale="1">
        <p:scale>
          <a:sx n="89" d="100"/>
          <a:sy n="89" d="100"/>
        </p:scale>
        <p:origin x="636" y="84"/>
      </p:cViewPr>
      <p:guideLst>
        <p:guide orient="horz" pos="3710"/>
        <p:guide pos="4858"/>
        <p:guide orient="horz" pos="1589"/>
        <p:guide pos="282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73" d="100"/>
          <a:sy n="73" d="100"/>
        </p:scale>
        <p:origin x="195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8E16BBD4-8911-4A0F-AA6A-6D6D8349903B}" type="datetimeFigureOut">
              <a:rPr lang="pt-BR" smtClean="0"/>
              <a:pPr/>
              <a:t>13/10/2019</a:t>
            </a:fld>
            <a:endParaRPr lang="pt-BR"/>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AA3BDF02-B96A-49DA-B87B-E5BEC32AF444}"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1056392" rtl="0" eaLnBrk="1" latinLnBrk="0" hangingPunct="1">
      <a:defRPr sz="1500" kern="1200">
        <a:solidFill>
          <a:schemeClr val="tx1"/>
        </a:solidFill>
        <a:latin typeface="+mn-lt"/>
        <a:ea typeface="+mn-ea"/>
        <a:cs typeface="+mn-cs"/>
      </a:defRPr>
    </a:lvl1pPr>
    <a:lvl2pPr marL="528195" algn="l" defTabSz="1056392" rtl="0" eaLnBrk="1" latinLnBrk="0" hangingPunct="1">
      <a:defRPr sz="1500" kern="1200">
        <a:solidFill>
          <a:schemeClr val="tx1"/>
        </a:solidFill>
        <a:latin typeface="+mn-lt"/>
        <a:ea typeface="+mn-ea"/>
        <a:cs typeface="+mn-cs"/>
      </a:defRPr>
    </a:lvl2pPr>
    <a:lvl3pPr marL="1056392" algn="l" defTabSz="1056392" rtl="0" eaLnBrk="1" latinLnBrk="0" hangingPunct="1">
      <a:defRPr sz="1500" kern="1200">
        <a:solidFill>
          <a:schemeClr val="tx1"/>
        </a:solidFill>
        <a:latin typeface="+mn-lt"/>
        <a:ea typeface="+mn-ea"/>
        <a:cs typeface="+mn-cs"/>
      </a:defRPr>
    </a:lvl3pPr>
    <a:lvl4pPr marL="1584586" algn="l" defTabSz="1056392" rtl="0" eaLnBrk="1" latinLnBrk="0" hangingPunct="1">
      <a:defRPr sz="1500" kern="1200">
        <a:solidFill>
          <a:schemeClr val="tx1"/>
        </a:solidFill>
        <a:latin typeface="+mn-lt"/>
        <a:ea typeface="+mn-ea"/>
        <a:cs typeface="+mn-cs"/>
      </a:defRPr>
    </a:lvl4pPr>
    <a:lvl5pPr marL="2112783" algn="l" defTabSz="1056392" rtl="0" eaLnBrk="1" latinLnBrk="0" hangingPunct="1">
      <a:defRPr sz="1500" kern="1200">
        <a:solidFill>
          <a:schemeClr val="tx1"/>
        </a:solidFill>
        <a:latin typeface="+mn-lt"/>
        <a:ea typeface="+mn-ea"/>
        <a:cs typeface="+mn-cs"/>
      </a:defRPr>
    </a:lvl5pPr>
    <a:lvl6pPr marL="2640980" algn="l" defTabSz="1056392" rtl="0" eaLnBrk="1" latinLnBrk="0" hangingPunct="1">
      <a:defRPr sz="1500" kern="1200">
        <a:solidFill>
          <a:schemeClr val="tx1"/>
        </a:solidFill>
        <a:latin typeface="+mn-lt"/>
        <a:ea typeface="+mn-ea"/>
        <a:cs typeface="+mn-cs"/>
      </a:defRPr>
    </a:lvl6pPr>
    <a:lvl7pPr marL="3169177" algn="l" defTabSz="1056392" rtl="0" eaLnBrk="1" latinLnBrk="0" hangingPunct="1">
      <a:defRPr sz="1500" kern="1200">
        <a:solidFill>
          <a:schemeClr val="tx1"/>
        </a:solidFill>
        <a:latin typeface="+mn-lt"/>
        <a:ea typeface="+mn-ea"/>
        <a:cs typeface="+mn-cs"/>
      </a:defRPr>
    </a:lvl7pPr>
    <a:lvl8pPr marL="3697371" algn="l" defTabSz="1056392" rtl="0" eaLnBrk="1" latinLnBrk="0" hangingPunct="1">
      <a:defRPr sz="1500" kern="1200">
        <a:solidFill>
          <a:schemeClr val="tx1"/>
        </a:solidFill>
        <a:latin typeface="+mn-lt"/>
        <a:ea typeface="+mn-ea"/>
        <a:cs typeface="+mn-cs"/>
      </a:defRPr>
    </a:lvl8pPr>
    <a:lvl9pPr marL="4225568" algn="l" defTabSz="1056392"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a:t>
            </a:fld>
            <a:endParaRPr lang="pt-BR"/>
          </a:p>
        </p:txBody>
      </p:sp>
    </p:spTree>
    <p:extLst>
      <p:ext uri="{BB962C8B-B14F-4D97-AF65-F5344CB8AC3E}">
        <p14:creationId xmlns:p14="http://schemas.microsoft.com/office/powerpoint/2010/main" val="319813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10</a:t>
            </a:fld>
            <a:endParaRPr lang="pt-BR"/>
          </a:p>
        </p:txBody>
      </p:sp>
    </p:spTree>
    <p:extLst>
      <p:ext uri="{BB962C8B-B14F-4D97-AF65-F5344CB8AC3E}">
        <p14:creationId xmlns:p14="http://schemas.microsoft.com/office/powerpoint/2010/main" val="300469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11</a:t>
            </a:fld>
            <a:endParaRPr lang="pt-BR"/>
          </a:p>
        </p:txBody>
      </p:sp>
    </p:spTree>
    <p:extLst>
      <p:ext uri="{BB962C8B-B14F-4D97-AF65-F5344CB8AC3E}">
        <p14:creationId xmlns:p14="http://schemas.microsoft.com/office/powerpoint/2010/main" val="3332506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12</a:t>
            </a:fld>
            <a:endParaRPr lang="pt-BR"/>
          </a:p>
        </p:txBody>
      </p:sp>
    </p:spTree>
    <p:extLst>
      <p:ext uri="{BB962C8B-B14F-4D97-AF65-F5344CB8AC3E}">
        <p14:creationId xmlns:p14="http://schemas.microsoft.com/office/powerpoint/2010/main" val="3681391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13</a:t>
            </a:fld>
            <a:endParaRPr lang="pt-BR"/>
          </a:p>
        </p:txBody>
      </p:sp>
    </p:spTree>
    <p:extLst>
      <p:ext uri="{BB962C8B-B14F-4D97-AF65-F5344CB8AC3E}">
        <p14:creationId xmlns:p14="http://schemas.microsoft.com/office/powerpoint/2010/main" val="2106727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14</a:t>
            </a:fld>
            <a:endParaRPr lang="pt-BR"/>
          </a:p>
        </p:txBody>
      </p:sp>
    </p:spTree>
    <p:extLst>
      <p:ext uri="{BB962C8B-B14F-4D97-AF65-F5344CB8AC3E}">
        <p14:creationId xmlns:p14="http://schemas.microsoft.com/office/powerpoint/2010/main" val="1689837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15</a:t>
            </a:fld>
            <a:endParaRPr lang="pt-BR"/>
          </a:p>
        </p:txBody>
      </p:sp>
    </p:spTree>
    <p:extLst>
      <p:ext uri="{BB962C8B-B14F-4D97-AF65-F5344CB8AC3E}">
        <p14:creationId xmlns:p14="http://schemas.microsoft.com/office/powerpoint/2010/main" val="3436870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16</a:t>
            </a:fld>
            <a:endParaRPr lang="pt-BR"/>
          </a:p>
        </p:txBody>
      </p:sp>
    </p:spTree>
    <p:extLst>
      <p:ext uri="{BB962C8B-B14F-4D97-AF65-F5344CB8AC3E}">
        <p14:creationId xmlns:p14="http://schemas.microsoft.com/office/powerpoint/2010/main" val="2917352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17</a:t>
            </a:fld>
            <a:endParaRPr lang="pt-BR"/>
          </a:p>
        </p:txBody>
      </p:sp>
    </p:spTree>
    <p:extLst>
      <p:ext uri="{BB962C8B-B14F-4D97-AF65-F5344CB8AC3E}">
        <p14:creationId xmlns:p14="http://schemas.microsoft.com/office/powerpoint/2010/main" val="254049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18</a:t>
            </a:fld>
            <a:endParaRPr lang="pt-BR"/>
          </a:p>
        </p:txBody>
      </p:sp>
    </p:spTree>
    <p:extLst>
      <p:ext uri="{BB962C8B-B14F-4D97-AF65-F5344CB8AC3E}">
        <p14:creationId xmlns:p14="http://schemas.microsoft.com/office/powerpoint/2010/main" val="2346025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19</a:t>
            </a:fld>
            <a:endParaRPr lang="pt-BR"/>
          </a:p>
        </p:txBody>
      </p:sp>
    </p:spTree>
    <p:extLst>
      <p:ext uri="{BB962C8B-B14F-4D97-AF65-F5344CB8AC3E}">
        <p14:creationId xmlns:p14="http://schemas.microsoft.com/office/powerpoint/2010/main" val="1105926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a:t>
            </a:fld>
            <a:endParaRPr lang="pt-BR"/>
          </a:p>
        </p:txBody>
      </p:sp>
    </p:spTree>
    <p:extLst>
      <p:ext uri="{BB962C8B-B14F-4D97-AF65-F5344CB8AC3E}">
        <p14:creationId xmlns:p14="http://schemas.microsoft.com/office/powerpoint/2010/main" val="3198132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20</a:t>
            </a:fld>
            <a:endParaRPr lang="pt-BR"/>
          </a:p>
        </p:txBody>
      </p:sp>
    </p:spTree>
    <p:extLst>
      <p:ext uri="{BB962C8B-B14F-4D97-AF65-F5344CB8AC3E}">
        <p14:creationId xmlns:p14="http://schemas.microsoft.com/office/powerpoint/2010/main" val="3001715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21</a:t>
            </a:fld>
            <a:endParaRPr lang="pt-BR"/>
          </a:p>
        </p:txBody>
      </p:sp>
    </p:spTree>
    <p:extLst>
      <p:ext uri="{BB962C8B-B14F-4D97-AF65-F5344CB8AC3E}">
        <p14:creationId xmlns:p14="http://schemas.microsoft.com/office/powerpoint/2010/main" val="3685254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22</a:t>
            </a:fld>
            <a:endParaRPr lang="pt-BR"/>
          </a:p>
        </p:txBody>
      </p:sp>
    </p:spTree>
    <p:extLst>
      <p:ext uri="{BB962C8B-B14F-4D97-AF65-F5344CB8AC3E}">
        <p14:creationId xmlns:p14="http://schemas.microsoft.com/office/powerpoint/2010/main" val="814538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23</a:t>
            </a:fld>
            <a:endParaRPr lang="pt-BR"/>
          </a:p>
        </p:txBody>
      </p:sp>
    </p:spTree>
    <p:extLst>
      <p:ext uri="{BB962C8B-B14F-4D97-AF65-F5344CB8AC3E}">
        <p14:creationId xmlns:p14="http://schemas.microsoft.com/office/powerpoint/2010/main" val="111089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24</a:t>
            </a:fld>
            <a:endParaRPr lang="pt-BR"/>
          </a:p>
        </p:txBody>
      </p:sp>
    </p:spTree>
    <p:extLst>
      <p:ext uri="{BB962C8B-B14F-4D97-AF65-F5344CB8AC3E}">
        <p14:creationId xmlns:p14="http://schemas.microsoft.com/office/powerpoint/2010/main" val="1575880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25</a:t>
            </a:fld>
            <a:endParaRPr lang="pt-BR"/>
          </a:p>
        </p:txBody>
      </p:sp>
    </p:spTree>
    <p:extLst>
      <p:ext uri="{BB962C8B-B14F-4D97-AF65-F5344CB8AC3E}">
        <p14:creationId xmlns:p14="http://schemas.microsoft.com/office/powerpoint/2010/main" val="4108137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26</a:t>
            </a:fld>
            <a:endParaRPr lang="pt-BR"/>
          </a:p>
        </p:txBody>
      </p:sp>
    </p:spTree>
    <p:extLst>
      <p:ext uri="{BB962C8B-B14F-4D97-AF65-F5344CB8AC3E}">
        <p14:creationId xmlns:p14="http://schemas.microsoft.com/office/powerpoint/2010/main" val="595432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27</a:t>
            </a:fld>
            <a:endParaRPr lang="pt-BR"/>
          </a:p>
        </p:txBody>
      </p:sp>
    </p:spTree>
    <p:extLst>
      <p:ext uri="{BB962C8B-B14F-4D97-AF65-F5344CB8AC3E}">
        <p14:creationId xmlns:p14="http://schemas.microsoft.com/office/powerpoint/2010/main" val="1754095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28</a:t>
            </a:fld>
            <a:endParaRPr lang="pt-BR"/>
          </a:p>
        </p:txBody>
      </p:sp>
    </p:spTree>
    <p:extLst>
      <p:ext uri="{BB962C8B-B14F-4D97-AF65-F5344CB8AC3E}">
        <p14:creationId xmlns:p14="http://schemas.microsoft.com/office/powerpoint/2010/main" val="1677563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29</a:t>
            </a:fld>
            <a:endParaRPr lang="pt-BR"/>
          </a:p>
        </p:txBody>
      </p:sp>
    </p:spTree>
    <p:extLst>
      <p:ext uri="{BB962C8B-B14F-4D97-AF65-F5344CB8AC3E}">
        <p14:creationId xmlns:p14="http://schemas.microsoft.com/office/powerpoint/2010/main" val="40354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a:t>
            </a:fld>
            <a:endParaRPr lang="pt-BR"/>
          </a:p>
        </p:txBody>
      </p:sp>
    </p:spTree>
    <p:extLst>
      <p:ext uri="{BB962C8B-B14F-4D97-AF65-F5344CB8AC3E}">
        <p14:creationId xmlns:p14="http://schemas.microsoft.com/office/powerpoint/2010/main" val="3466497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30</a:t>
            </a:fld>
            <a:endParaRPr lang="pt-BR"/>
          </a:p>
        </p:txBody>
      </p:sp>
    </p:spTree>
    <p:extLst>
      <p:ext uri="{BB962C8B-B14F-4D97-AF65-F5344CB8AC3E}">
        <p14:creationId xmlns:p14="http://schemas.microsoft.com/office/powerpoint/2010/main" val="4211047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31</a:t>
            </a:fld>
            <a:endParaRPr lang="pt-BR"/>
          </a:p>
        </p:txBody>
      </p:sp>
    </p:spTree>
    <p:extLst>
      <p:ext uri="{BB962C8B-B14F-4D97-AF65-F5344CB8AC3E}">
        <p14:creationId xmlns:p14="http://schemas.microsoft.com/office/powerpoint/2010/main" val="80281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32</a:t>
            </a:fld>
            <a:endParaRPr lang="pt-BR"/>
          </a:p>
        </p:txBody>
      </p:sp>
    </p:spTree>
    <p:extLst>
      <p:ext uri="{BB962C8B-B14F-4D97-AF65-F5344CB8AC3E}">
        <p14:creationId xmlns:p14="http://schemas.microsoft.com/office/powerpoint/2010/main" val="4244146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33</a:t>
            </a:fld>
            <a:endParaRPr lang="pt-BR"/>
          </a:p>
        </p:txBody>
      </p:sp>
    </p:spTree>
    <p:extLst>
      <p:ext uri="{BB962C8B-B14F-4D97-AF65-F5344CB8AC3E}">
        <p14:creationId xmlns:p14="http://schemas.microsoft.com/office/powerpoint/2010/main" val="4261788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34</a:t>
            </a:fld>
            <a:endParaRPr lang="pt-BR"/>
          </a:p>
        </p:txBody>
      </p:sp>
    </p:spTree>
    <p:extLst>
      <p:ext uri="{BB962C8B-B14F-4D97-AF65-F5344CB8AC3E}">
        <p14:creationId xmlns:p14="http://schemas.microsoft.com/office/powerpoint/2010/main" val="445746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35</a:t>
            </a:fld>
            <a:endParaRPr lang="pt-BR"/>
          </a:p>
        </p:txBody>
      </p:sp>
    </p:spTree>
    <p:extLst>
      <p:ext uri="{BB962C8B-B14F-4D97-AF65-F5344CB8AC3E}">
        <p14:creationId xmlns:p14="http://schemas.microsoft.com/office/powerpoint/2010/main" val="2701559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36</a:t>
            </a:fld>
            <a:endParaRPr lang="pt-BR"/>
          </a:p>
        </p:txBody>
      </p:sp>
    </p:spTree>
    <p:extLst>
      <p:ext uri="{BB962C8B-B14F-4D97-AF65-F5344CB8AC3E}">
        <p14:creationId xmlns:p14="http://schemas.microsoft.com/office/powerpoint/2010/main" val="1651470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37</a:t>
            </a:fld>
            <a:endParaRPr lang="pt-BR"/>
          </a:p>
        </p:txBody>
      </p:sp>
    </p:spTree>
    <p:extLst>
      <p:ext uri="{BB962C8B-B14F-4D97-AF65-F5344CB8AC3E}">
        <p14:creationId xmlns:p14="http://schemas.microsoft.com/office/powerpoint/2010/main" val="1731381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38</a:t>
            </a:fld>
            <a:endParaRPr lang="pt-BR"/>
          </a:p>
        </p:txBody>
      </p:sp>
    </p:spTree>
    <p:extLst>
      <p:ext uri="{BB962C8B-B14F-4D97-AF65-F5344CB8AC3E}">
        <p14:creationId xmlns:p14="http://schemas.microsoft.com/office/powerpoint/2010/main" val="3293375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39</a:t>
            </a:fld>
            <a:endParaRPr lang="pt-BR"/>
          </a:p>
        </p:txBody>
      </p:sp>
    </p:spTree>
    <p:extLst>
      <p:ext uri="{BB962C8B-B14F-4D97-AF65-F5344CB8AC3E}">
        <p14:creationId xmlns:p14="http://schemas.microsoft.com/office/powerpoint/2010/main" val="2614150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a:t>
            </a:fld>
            <a:endParaRPr lang="pt-BR"/>
          </a:p>
        </p:txBody>
      </p:sp>
    </p:spTree>
    <p:extLst>
      <p:ext uri="{BB962C8B-B14F-4D97-AF65-F5344CB8AC3E}">
        <p14:creationId xmlns:p14="http://schemas.microsoft.com/office/powerpoint/2010/main" val="3368066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40</a:t>
            </a:fld>
            <a:endParaRPr lang="pt-BR"/>
          </a:p>
        </p:txBody>
      </p:sp>
    </p:spTree>
    <p:extLst>
      <p:ext uri="{BB962C8B-B14F-4D97-AF65-F5344CB8AC3E}">
        <p14:creationId xmlns:p14="http://schemas.microsoft.com/office/powerpoint/2010/main" val="1777245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41</a:t>
            </a:fld>
            <a:endParaRPr lang="pt-BR"/>
          </a:p>
        </p:txBody>
      </p:sp>
    </p:spTree>
    <p:extLst>
      <p:ext uri="{BB962C8B-B14F-4D97-AF65-F5344CB8AC3E}">
        <p14:creationId xmlns:p14="http://schemas.microsoft.com/office/powerpoint/2010/main" val="3997417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42</a:t>
            </a:fld>
            <a:endParaRPr lang="pt-BR"/>
          </a:p>
        </p:txBody>
      </p:sp>
    </p:spTree>
    <p:extLst>
      <p:ext uri="{BB962C8B-B14F-4D97-AF65-F5344CB8AC3E}">
        <p14:creationId xmlns:p14="http://schemas.microsoft.com/office/powerpoint/2010/main" val="1143417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43</a:t>
            </a:fld>
            <a:endParaRPr lang="pt-BR"/>
          </a:p>
        </p:txBody>
      </p:sp>
    </p:spTree>
    <p:extLst>
      <p:ext uri="{BB962C8B-B14F-4D97-AF65-F5344CB8AC3E}">
        <p14:creationId xmlns:p14="http://schemas.microsoft.com/office/powerpoint/2010/main" val="3393698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44</a:t>
            </a:fld>
            <a:endParaRPr lang="pt-BR"/>
          </a:p>
        </p:txBody>
      </p:sp>
    </p:spTree>
    <p:extLst>
      <p:ext uri="{BB962C8B-B14F-4D97-AF65-F5344CB8AC3E}">
        <p14:creationId xmlns:p14="http://schemas.microsoft.com/office/powerpoint/2010/main" val="15432370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45</a:t>
            </a:fld>
            <a:endParaRPr lang="pt-BR"/>
          </a:p>
        </p:txBody>
      </p:sp>
    </p:spTree>
    <p:extLst>
      <p:ext uri="{BB962C8B-B14F-4D97-AF65-F5344CB8AC3E}">
        <p14:creationId xmlns:p14="http://schemas.microsoft.com/office/powerpoint/2010/main" val="8506999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46</a:t>
            </a:fld>
            <a:endParaRPr lang="pt-BR"/>
          </a:p>
        </p:txBody>
      </p:sp>
    </p:spTree>
    <p:extLst>
      <p:ext uri="{BB962C8B-B14F-4D97-AF65-F5344CB8AC3E}">
        <p14:creationId xmlns:p14="http://schemas.microsoft.com/office/powerpoint/2010/main" val="721121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47</a:t>
            </a:fld>
            <a:endParaRPr lang="pt-BR"/>
          </a:p>
        </p:txBody>
      </p:sp>
    </p:spTree>
    <p:extLst>
      <p:ext uri="{BB962C8B-B14F-4D97-AF65-F5344CB8AC3E}">
        <p14:creationId xmlns:p14="http://schemas.microsoft.com/office/powerpoint/2010/main" val="19719704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48</a:t>
            </a:fld>
            <a:endParaRPr lang="pt-BR"/>
          </a:p>
        </p:txBody>
      </p:sp>
    </p:spTree>
    <p:extLst>
      <p:ext uri="{BB962C8B-B14F-4D97-AF65-F5344CB8AC3E}">
        <p14:creationId xmlns:p14="http://schemas.microsoft.com/office/powerpoint/2010/main" val="40850815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49</a:t>
            </a:fld>
            <a:endParaRPr lang="pt-BR"/>
          </a:p>
        </p:txBody>
      </p:sp>
    </p:spTree>
    <p:extLst>
      <p:ext uri="{BB962C8B-B14F-4D97-AF65-F5344CB8AC3E}">
        <p14:creationId xmlns:p14="http://schemas.microsoft.com/office/powerpoint/2010/main" val="1360205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a:t>
            </a:fld>
            <a:endParaRPr lang="pt-BR"/>
          </a:p>
        </p:txBody>
      </p:sp>
    </p:spTree>
    <p:extLst>
      <p:ext uri="{BB962C8B-B14F-4D97-AF65-F5344CB8AC3E}">
        <p14:creationId xmlns:p14="http://schemas.microsoft.com/office/powerpoint/2010/main" val="18346428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50</a:t>
            </a:fld>
            <a:endParaRPr lang="pt-BR"/>
          </a:p>
        </p:txBody>
      </p:sp>
    </p:spTree>
    <p:extLst>
      <p:ext uri="{BB962C8B-B14F-4D97-AF65-F5344CB8AC3E}">
        <p14:creationId xmlns:p14="http://schemas.microsoft.com/office/powerpoint/2010/main" val="800304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51</a:t>
            </a:fld>
            <a:endParaRPr lang="pt-BR"/>
          </a:p>
        </p:txBody>
      </p:sp>
    </p:spTree>
    <p:extLst>
      <p:ext uri="{BB962C8B-B14F-4D97-AF65-F5344CB8AC3E}">
        <p14:creationId xmlns:p14="http://schemas.microsoft.com/office/powerpoint/2010/main" val="6458126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52</a:t>
            </a:fld>
            <a:endParaRPr lang="pt-BR"/>
          </a:p>
        </p:txBody>
      </p:sp>
    </p:spTree>
    <p:extLst>
      <p:ext uri="{BB962C8B-B14F-4D97-AF65-F5344CB8AC3E}">
        <p14:creationId xmlns:p14="http://schemas.microsoft.com/office/powerpoint/2010/main" val="31903750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53</a:t>
            </a:fld>
            <a:endParaRPr lang="pt-BR"/>
          </a:p>
        </p:txBody>
      </p:sp>
    </p:spTree>
    <p:extLst>
      <p:ext uri="{BB962C8B-B14F-4D97-AF65-F5344CB8AC3E}">
        <p14:creationId xmlns:p14="http://schemas.microsoft.com/office/powerpoint/2010/main" val="765863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54</a:t>
            </a:fld>
            <a:endParaRPr lang="pt-BR"/>
          </a:p>
        </p:txBody>
      </p:sp>
    </p:spTree>
    <p:extLst>
      <p:ext uri="{BB962C8B-B14F-4D97-AF65-F5344CB8AC3E}">
        <p14:creationId xmlns:p14="http://schemas.microsoft.com/office/powerpoint/2010/main" val="36225344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55</a:t>
            </a:fld>
            <a:endParaRPr lang="pt-BR"/>
          </a:p>
        </p:txBody>
      </p:sp>
    </p:spTree>
    <p:extLst>
      <p:ext uri="{BB962C8B-B14F-4D97-AF65-F5344CB8AC3E}">
        <p14:creationId xmlns:p14="http://schemas.microsoft.com/office/powerpoint/2010/main" val="2710302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56</a:t>
            </a:fld>
            <a:endParaRPr lang="pt-BR"/>
          </a:p>
        </p:txBody>
      </p:sp>
    </p:spTree>
    <p:extLst>
      <p:ext uri="{BB962C8B-B14F-4D97-AF65-F5344CB8AC3E}">
        <p14:creationId xmlns:p14="http://schemas.microsoft.com/office/powerpoint/2010/main" val="21288840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57</a:t>
            </a:fld>
            <a:endParaRPr lang="pt-BR"/>
          </a:p>
        </p:txBody>
      </p:sp>
    </p:spTree>
    <p:extLst>
      <p:ext uri="{BB962C8B-B14F-4D97-AF65-F5344CB8AC3E}">
        <p14:creationId xmlns:p14="http://schemas.microsoft.com/office/powerpoint/2010/main" val="21971024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58</a:t>
            </a:fld>
            <a:endParaRPr lang="pt-BR"/>
          </a:p>
        </p:txBody>
      </p:sp>
    </p:spTree>
    <p:extLst>
      <p:ext uri="{BB962C8B-B14F-4D97-AF65-F5344CB8AC3E}">
        <p14:creationId xmlns:p14="http://schemas.microsoft.com/office/powerpoint/2010/main" val="57698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6</a:t>
            </a:fld>
            <a:endParaRPr lang="pt-BR"/>
          </a:p>
        </p:txBody>
      </p:sp>
    </p:spTree>
    <p:extLst>
      <p:ext uri="{BB962C8B-B14F-4D97-AF65-F5344CB8AC3E}">
        <p14:creationId xmlns:p14="http://schemas.microsoft.com/office/powerpoint/2010/main" val="250113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7</a:t>
            </a:fld>
            <a:endParaRPr lang="pt-BR"/>
          </a:p>
        </p:txBody>
      </p:sp>
    </p:spTree>
    <p:extLst>
      <p:ext uri="{BB962C8B-B14F-4D97-AF65-F5344CB8AC3E}">
        <p14:creationId xmlns:p14="http://schemas.microsoft.com/office/powerpoint/2010/main" val="250113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8</a:t>
            </a:fld>
            <a:endParaRPr lang="pt-BR"/>
          </a:p>
        </p:txBody>
      </p:sp>
    </p:spTree>
    <p:extLst>
      <p:ext uri="{BB962C8B-B14F-4D97-AF65-F5344CB8AC3E}">
        <p14:creationId xmlns:p14="http://schemas.microsoft.com/office/powerpoint/2010/main" val="3771841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A3BDF02-B96A-49DA-B87B-E5BEC32AF444}" type="slidenum">
              <a:rPr lang="pt-BR" smtClean="0"/>
              <a:pPr/>
              <a:t>9</a:t>
            </a:fld>
            <a:endParaRPr lang="pt-BR"/>
          </a:p>
        </p:txBody>
      </p:sp>
    </p:spTree>
    <p:extLst>
      <p:ext uri="{BB962C8B-B14F-4D97-AF65-F5344CB8AC3E}">
        <p14:creationId xmlns:p14="http://schemas.microsoft.com/office/powerpoint/2010/main" val="102641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19981" y="824885"/>
            <a:ext cx="6719888" cy="1754776"/>
          </a:xfrm>
        </p:spPr>
        <p:txBody>
          <a:bodyPr anchor="b"/>
          <a:lstStyle>
            <a:lvl1pPr algn="ctr">
              <a:defRPr sz="4409"/>
            </a:lvl1pPr>
          </a:lstStyle>
          <a:p>
            <a:r>
              <a:rPr lang="en-US"/>
              <a:t>Click to edit Master title style</a:t>
            </a:r>
            <a:endParaRPr lang="en-US" dirty="0"/>
          </a:p>
        </p:txBody>
      </p:sp>
      <p:sp>
        <p:nvSpPr>
          <p:cNvPr id="3" name="Subtitle 2"/>
          <p:cNvSpPr>
            <a:spLocks noGrp="1"/>
          </p:cNvSpPr>
          <p:nvPr>
            <p:ph type="subTitle" idx="1"/>
          </p:nvPr>
        </p:nvSpPr>
        <p:spPr>
          <a:xfrm>
            <a:off x="1119981" y="2647331"/>
            <a:ext cx="6719888" cy="1216909"/>
          </a:xfrm>
        </p:spPr>
        <p:txBody>
          <a:bodyPr/>
          <a:lstStyle>
            <a:lvl1pPr marL="0" indent="0" algn="ctr">
              <a:buNone/>
              <a:defRPr sz="1764"/>
            </a:lvl1pPr>
            <a:lvl2pPr marL="335996" indent="0" algn="ctr">
              <a:buNone/>
              <a:defRPr sz="1470"/>
            </a:lvl2pPr>
            <a:lvl3pPr marL="671993" indent="0" algn="ctr">
              <a:buNone/>
              <a:defRPr sz="1323"/>
            </a:lvl3pPr>
            <a:lvl4pPr marL="1007989" indent="0" algn="ctr">
              <a:buNone/>
              <a:defRPr sz="1176"/>
            </a:lvl4pPr>
            <a:lvl5pPr marL="1343985" indent="0" algn="ctr">
              <a:buNone/>
              <a:defRPr sz="1176"/>
            </a:lvl5pPr>
            <a:lvl6pPr marL="1679981" indent="0" algn="ctr">
              <a:buNone/>
              <a:defRPr sz="1176"/>
            </a:lvl6pPr>
            <a:lvl7pPr marL="2015978" indent="0" algn="ctr">
              <a:buNone/>
              <a:defRPr sz="1176"/>
            </a:lvl7pPr>
            <a:lvl8pPr marL="2351974" indent="0" algn="ctr">
              <a:buNone/>
              <a:defRPr sz="1176"/>
            </a:lvl8pPr>
            <a:lvl9pPr marL="2687970" indent="0" algn="ctr">
              <a:buNone/>
              <a:defRPr sz="117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333961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126705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892" y="268350"/>
            <a:ext cx="1931968" cy="42714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5990" y="268350"/>
            <a:ext cx="5683905" cy="42714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38000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383975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323" y="1256579"/>
            <a:ext cx="7727871" cy="2096630"/>
          </a:xfrm>
        </p:spPr>
        <p:txBody>
          <a:bodyPr anchor="b"/>
          <a:lstStyle>
            <a:lvl1pPr>
              <a:defRPr sz="4409"/>
            </a:lvl1pPr>
          </a:lstStyle>
          <a:p>
            <a:r>
              <a:rPr lang="en-US"/>
              <a:t>Click to edit Master title style</a:t>
            </a:r>
            <a:endParaRPr lang="en-US" dirty="0"/>
          </a:p>
        </p:txBody>
      </p:sp>
      <p:sp>
        <p:nvSpPr>
          <p:cNvPr id="3" name="Text Placeholder 2"/>
          <p:cNvSpPr>
            <a:spLocks noGrp="1"/>
          </p:cNvSpPr>
          <p:nvPr>
            <p:ph type="body" idx="1"/>
          </p:nvPr>
        </p:nvSpPr>
        <p:spPr>
          <a:xfrm>
            <a:off x="611323" y="3373044"/>
            <a:ext cx="7727871" cy="1102568"/>
          </a:xfrm>
        </p:spPr>
        <p:txBody>
          <a:bodyPr/>
          <a:lstStyle>
            <a:lvl1pPr marL="0" indent="0">
              <a:buNone/>
              <a:defRPr sz="1764">
                <a:solidFill>
                  <a:schemeClr val="tx1">
                    <a:tint val="75000"/>
                  </a:schemeClr>
                </a:solidFill>
              </a:defRPr>
            </a:lvl1pPr>
            <a:lvl2pPr marL="335996" indent="0">
              <a:buNone/>
              <a:defRPr sz="1470">
                <a:solidFill>
                  <a:schemeClr val="tx1">
                    <a:tint val="75000"/>
                  </a:schemeClr>
                </a:solidFill>
              </a:defRPr>
            </a:lvl2pPr>
            <a:lvl3pPr marL="671993" indent="0">
              <a:buNone/>
              <a:defRPr sz="1323">
                <a:solidFill>
                  <a:schemeClr val="tx1">
                    <a:tint val="75000"/>
                  </a:schemeClr>
                </a:solidFill>
              </a:defRPr>
            </a:lvl3pPr>
            <a:lvl4pPr marL="1007989" indent="0">
              <a:buNone/>
              <a:defRPr sz="1176">
                <a:solidFill>
                  <a:schemeClr val="tx1">
                    <a:tint val="75000"/>
                  </a:schemeClr>
                </a:solidFill>
              </a:defRPr>
            </a:lvl4pPr>
            <a:lvl5pPr marL="1343985" indent="0">
              <a:buNone/>
              <a:defRPr sz="1176">
                <a:solidFill>
                  <a:schemeClr val="tx1">
                    <a:tint val="75000"/>
                  </a:schemeClr>
                </a:solidFill>
              </a:defRPr>
            </a:lvl5pPr>
            <a:lvl6pPr marL="1679981" indent="0">
              <a:buNone/>
              <a:defRPr sz="1176">
                <a:solidFill>
                  <a:schemeClr val="tx1">
                    <a:tint val="75000"/>
                  </a:schemeClr>
                </a:solidFill>
              </a:defRPr>
            </a:lvl6pPr>
            <a:lvl7pPr marL="2015978" indent="0">
              <a:buNone/>
              <a:defRPr sz="1176">
                <a:solidFill>
                  <a:schemeClr val="tx1">
                    <a:tint val="75000"/>
                  </a:schemeClr>
                </a:solidFill>
              </a:defRPr>
            </a:lvl7pPr>
            <a:lvl8pPr marL="2351974" indent="0">
              <a:buNone/>
              <a:defRPr sz="1176">
                <a:solidFill>
                  <a:schemeClr val="tx1">
                    <a:tint val="75000"/>
                  </a:schemeClr>
                </a:solidFill>
              </a:defRPr>
            </a:lvl8pPr>
            <a:lvl9pPr marL="2687970" indent="0">
              <a:buNone/>
              <a:defRPr sz="117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360219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5990" y="1341750"/>
            <a:ext cx="3807936" cy="31980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35924" y="1341750"/>
            <a:ext cx="3807936" cy="31980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244878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157" y="268350"/>
            <a:ext cx="7727871" cy="9742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7157" y="1235577"/>
            <a:ext cx="3790436"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en-US"/>
              <a:t>Edit Master text styles</a:t>
            </a:r>
          </a:p>
        </p:txBody>
      </p:sp>
      <p:sp>
        <p:nvSpPr>
          <p:cNvPr id="4" name="Content Placeholder 3"/>
          <p:cNvSpPr>
            <a:spLocks noGrp="1"/>
          </p:cNvSpPr>
          <p:nvPr>
            <p:ph sz="half" idx="2"/>
          </p:nvPr>
        </p:nvSpPr>
        <p:spPr>
          <a:xfrm>
            <a:off x="617157" y="1841114"/>
            <a:ext cx="3790436" cy="27080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5924" y="1235577"/>
            <a:ext cx="3809103" cy="605537"/>
          </a:xfrm>
        </p:spPr>
        <p:txBody>
          <a:bodyPr anchor="b"/>
          <a:lstStyle>
            <a:lvl1pPr marL="0" indent="0">
              <a:buNone/>
              <a:defRPr sz="1764" b="1"/>
            </a:lvl1pPr>
            <a:lvl2pPr marL="335996" indent="0">
              <a:buNone/>
              <a:defRPr sz="1470" b="1"/>
            </a:lvl2pPr>
            <a:lvl3pPr marL="671993" indent="0">
              <a:buNone/>
              <a:defRPr sz="1323" b="1"/>
            </a:lvl3pPr>
            <a:lvl4pPr marL="1007989" indent="0">
              <a:buNone/>
              <a:defRPr sz="1176" b="1"/>
            </a:lvl4pPr>
            <a:lvl5pPr marL="1343985" indent="0">
              <a:buNone/>
              <a:defRPr sz="1176" b="1"/>
            </a:lvl5pPr>
            <a:lvl6pPr marL="1679981" indent="0">
              <a:buNone/>
              <a:defRPr sz="1176" b="1"/>
            </a:lvl6pPr>
            <a:lvl7pPr marL="2015978" indent="0">
              <a:buNone/>
              <a:defRPr sz="1176" b="1"/>
            </a:lvl7pPr>
            <a:lvl8pPr marL="2351974" indent="0">
              <a:buNone/>
              <a:defRPr sz="1176" b="1"/>
            </a:lvl8pPr>
            <a:lvl9pPr marL="2687970" indent="0">
              <a:buNone/>
              <a:defRPr sz="1176" b="1"/>
            </a:lvl9pPr>
          </a:lstStyle>
          <a:p>
            <a:pPr lvl="0"/>
            <a:r>
              <a:rPr lang="en-US"/>
              <a:t>Edit Master text styles</a:t>
            </a:r>
          </a:p>
        </p:txBody>
      </p:sp>
      <p:sp>
        <p:nvSpPr>
          <p:cNvPr id="6" name="Content Placeholder 5"/>
          <p:cNvSpPr>
            <a:spLocks noGrp="1"/>
          </p:cNvSpPr>
          <p:nvPr>
            <p:ph sz="quarter" idx="4"/>
          </p:nvPr>
        </p:nvSpPr>
        <p:spPr>
          <a:xfrm>
            <a:off x="4535924" y="1841114"/>
            <a:ext cx="3809103" cy="27080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376993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209004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14511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en-US"/>
              <a:t>Click to edit Master title style</a:t>
            </a:r>
            <a:endParaRPr lang="en-US" dirty="0"/>
          </a:p>
        </p:txBody>
      </p:sp>
      <p:sp>
        <p:nvSpPr>
          <p:cNvPr id="3" name="Content Placeholder 2"/>
          <p:cNvSpPr>
            <a:spLocks noGrp="1"/>
          </p:cNvSpPr>
          <p:nvPr>
            <p:ph idx="1"/>
          </p:nvPr>
        </p:nvSpPr>
        <p:spPr>
          <a:xfrm>
            <a:off x="3809103" y="725712"/>
            <a:ext cx="4535924"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en-US"/>
              <a:t>Edit Master text styles</a:t>
            </a:r>
          </a:p>
        </p:txBody>
      </p:sp>
      <p:sp>
        <p:nvSpPr>
          <p:cNvPr id="5" name="Date Placeholder 4"/>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232413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2"/>
            </a:lvl1pPr>
          </a:lstStyle>
          <a:p>
            <a:r>
              <a:rPr lang="en-US"/>
              <a:t>Click to edit Master title style</a:t>
            </a:r>
            <a:endParaRPr lang="en-US" dirty="0"/>
          </a:p>
        </p:txBody>
      </p:sp>
      <p:sp>
        <p:nvSpPr>
          <p:cNvPr id="3" name="Picture Placeholder 2"/>
          <p:cNvSpPr>
            <a:spLocks noGrp="1" noChangeAspect="1"/>
          </p:cNvSpPr>
          <p:nvPr>
            <p:ph type="pic" idx="1"/>
          </p:nvPr>
        </p:nvSpPr>
        <p:spPr>
          <a:xfrm>
            <a:off x="3809103" y="725712"/>
            <a:ext cx="4535924" cy="3581889"/>
          </a:xfrm>
        </p:spPr>
        <p:txBody>
          <a:bodyPr anchor="t"/>
          <a:lstStyle>
            <a:lvl1pPr marL="0" indent="0">
              <a:buNone/>
              <a:defRPr sz="2352"/>
            </a:lvl1pPr>
            <a:lvl2pPr marL="335996" indent="0">
              <a:buNone/>
              <a:defRPr sz="2058"/>
            </a:lvl2pPr>
            <a:lvl3pPr marL="671993" indent="0">
              <a:buNone/>
              <a:defRPr sz="1764"/>
            </a:lvl3pPr>
            <a:lvl4pPr marL="1007989" indent="0">
              <a:buNone/>
              <a:defRPr sz="1470"/>
            </a:lvl4pPr>
            <a:lvl5pPr marL="1343985" indent="0">
              <a:buNone/>
              <a:defRPr sz="1470"/>
            </a:lvl5pPr>
            <a:lvl6pPr marL="1679981" indent="0">
              <a:buNone/>
              <a:defRPr sz="1470"/>
            </a:lvl6pPr>
            <a:lvl7pPr marL="2015978" indent="0">
              <a:buNone/>
              <a:defRPr sz="1470"/>
            </a:lvl7pPr>
            <a:lvl8pPr marL="2351974" indent="0">
              <a:buNone/>
              <a:defRPr sz="1470"/>
            </a:lvl8pPr>
            <a:lvl9pPr marL="2687970" indent="0">
              <a:buNone/>
              <a:defRPr sz="1470"/>
            </a:lvl9pPr>
          </a:lstStyle>
          <a:p>
            <a:r>
              <a:rPr lang="en-US"/>
              <a:t>Click icon to add picture</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6"/>
            </a:lvl1pPr>
            <a:lvl2pPr marL="335996" indent="0">
              <a:buNone/>
              <a:defRPr sz="1029"/>
            </a:lvl2pPr>
            <a:lvl3pPr marL="671993" indent="0">
              <a:buNone/>
              <a:defRPr sz="882"/>
            </a:lvl3pPr>
            <a:lvl4pPr marL="1007989" indent="0">
              <a:buNone/>
              <a:defRPr sz="735"/>
            </a:lvl4pPr>
            <a:lvl5pPr marL="1343985" indent="0">
              <a:buNone/>
              <a:defRPr sz="735"/>
            </a:lvl5pPr>
            <a:lvl6pPr marL="1679981" indent="0">
              <a:buNone/>
              <a:defRPr sz="735"/>
            </a:lvl6pPr>
            <a:lvl7pPr marL="2015978" indent="0">
              <a:buNone/>
              <a:defRPr sz="735"/>
            </a:lvl7pPr>
            <a:lvl8pPr marL="2351974" indent="0">
              <a:buNone/>
              <a:defRPr sz="735"/>
            </a:lvl8pPr>
            <a:lvl9pPr marL="2687970" indent="0">
              <a:buNone/>
              <a:defRPr sz="735"/>
            </a:lvl9pPr>
          </a:lstStyle>
          <a:p>
            <a:pPr lvl="0"/>
            <a:r>
              <a:rPr lang="en-US"/>
              <a:t>Edit Master text styles</a:t>
            </a:r>
          </a:p>
        </p:txBody>
      </p:sp>
      <p:sp>
        <p:nvSpPr>
          <p:cNvPr id="5" name="Date Placeholder 4"/>
          <p:cNvSpPr>
            <a:spLocks noGrp="1"/>
          </p:cNvSpPr>
          <p:nvPr>
            <p:ph type="dt" sz="half" idx="10"/>
          </p:nvPr>
        </p:nvSpPr>
        <p:spPr/>
        <p:txBody>
          <a:bodyPr/>
          <a:lstStyle/>
          <a:p>
            <a:fld id="{F8BDB6AA-63F8-4F31-8EA3-CB6FE8D9515C}" type="datetimeFigureOut">
              <a:rPr lang="pt-BR" smtClean="0"/>
              <a:pPr/>
              <a:t>13/10/2019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F87073-BAD0-4F54-9F7A-AF963F9B7E6D}" type="slidenum">
              <a:rPr lang="pt-BR" smtClean="0"/>
              <a:pPr/>
              <a:t>‹#›</a:t>
            </a:fld>
            <a:endParaRPr lang="pt-BR"/>
          </a:p>
        </p:txBody>
      </p:sp>
    </p:spTree>
    <p:extLst>
      <p:ext uri="{BB962C8B-B14F-4D97-AF65-F5344CB8AC3E}">
        <p14:creationId xmlns:p14="http://schemas.microsoft.com/office/powerpoint/2010/main" val="99535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990" y="268350"/>
            <a:ext cx="7727871" cy="9742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15990" y="1341750"/>
            <a:ext cx="7727871" cy="31980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5990" y="4671624"/>
            <a:ext cx="2015966" cy="268350"/>
          </a:xfrm>
          <a:prstGeom prst="rect">
            <a:avLst/>
          </a:prstGeom>
        </p:spPr>
        <p:txBody>
          <a:bodyPr vert="horz" lIns="91440" tIns="45720" rIns="91440" bIns="45720" rtlCol="0" anchor="ctr"/>
          <a:lstStyle>
            <a:lvl1pPr algn="l">
              <a:defRPr sz="882">
                <a:solidFill>
                  <a:schemeClr val="tx1">
                    <a:tint val="75000"/>
                  </a:schemeClr>
                </a:solidFill>
              </a:defRPr>
            </a:lvl1pPr>
          </a:lstStyle>
          <a:p>
            <a:fld id="{F8BDB6AA-63F8-4F31-8EA3-CB6FE8D9515C}" type="datetimeFigureOut">
              <a:rPr lang="pt-BR" smtClean="0"/>
              <a:pPr/>
              <a:t>13/10/2019</a:t>
            </a:fld>
            <a:endParaRPr lang="pt-BR"/>
          </a:p>
        </p:txBody>
      </p:sp>
      <p:sp>
        <p:nvSpPr>
          <p:cNvPr id="5" name="Footer Placeholder 4"/>
          <p:cNvSpPr>
            <a:spLocks noGrp="1"/>
          </p:cNvSpPr>
          <p:nvPr>
            <p:ph type="ftr" sz="quarter" idx="3"/>
          </p:nvPr>
        </p:nvSpPr>
        <p:spPr>
          <a:xfrm>
            <a:off x="2967951" y="4671624"/>
            <a:ext cx="3023949" cy="268350"/>
          </a:xfrm>
          <a:prstGeom prst="rect">
            <a:avLst/>
          </a:prstGeom>
        </p:spPr>
        <p:txBody>
          <a:bodyPr vert="horz" lIns="91440" tIns="45720" rIns="91440" bIns="45720" rtlCol="0" anchor="ctr"/>
          <a:lstStyle>
            <a:lvl1pPr algn="ctr">
              <a:defRPr sz="882">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327894" y="4671624"/>
            <a:ext cx="201596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15F87073-BAD0-4F54-9F7A-AF963F9B7E6D}" type="slidenum">
              <a:rPr lang="pt-BR" smtClean="0"/>
              <a:pPr/>
              <a:t>‹#›</a:t>
            </a:fld>
            <a:endParaRPr lang="pt-BR"/>
          </a:p>
        </p:txBody>
      </p:sp>
    </p:spTree>
    <p:extLst>
      <p:ext uri="{BB962C8B-B14F-4D97-AF65-F5344CB8AC3E}">
        <p14:creationId xmlns:p14="http://schemas.microsoft.com/office/powerpoint/2010/main" val="337841822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wipe/>
  </p:transition>
  <p:txStyles>
    <p:titleStyle>
      <a:lvl1pPr algn="l" defTabSz="671993"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7998" indent="-167998" algn="l" defTabSz="671993"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3994" indent="-167998" algn="l" defTabSz="671993" rtl="0" eaLnBrk="1" latinLnBrk="0" hangingPunct="1">
        <a:lnSpc>
          <a:spcPct val="90000"/>
        </a:lnSpc>
        <a:spcBef>
          <a:spcPts val="367"/>
        </a:spcBef>
        <a:buFont typeface="Arial" panose="020B0604020202020204" pitchFamily="34" charset="0"/>
        <a:buChar char="•"/>
        <a:defRPr sz="1764" kern="1200">
          <a:solidFill>
            <a:schemeClr val="tx1"/>
          </a:solidFill>
          <a:latin typeface="+mn-lt"/>
          <a:ea typeface="+mn-ea"/>
          <a:cs typeface="+mn-cs"/>
        </a:defRPr>
      </a:lvl2pPr>
      <a:lvl3pPr marL="839991" indent="-167998" algn="l" defTabSz="671993" rtl="0" eaLnBrk="1" latinLnBrk="0" hangingPunct="1">
        <a:lnSpc>
          <a:spcPct val="90000"/>
        </a:lnSpc>
        <a:spcBef>
          <a:spcPts val="367"/>
        </a:spcBef>
        <a:buFont typeface="Arial" panose="020B0604020202020204" pitchFamily="34" charset="0"/>
        <a:buChar char="•"/>
        <a:defRPr sz="1470" kern="1200">
          <a:solidFill>
            <a:schemeClr val="tx1"/>
          </a:solidFill>
          <a:latin typeface="+mn-lt"/>
          <a:ea typeface="+mn-ea"/>
          <a:cs typeface="+mn-cs"/>
        </a:defRPr>
      </a:lvl3pPr>
      <a:lvl4pPr marL="1175987"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4pPr>
      <a:lvl5pPr marL="1511983"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5pPr>
      <a:lvl6pPr marL="1847980"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6pPr>
      <a:lvl7pPr marL="2183976"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7pPr>
      <a:lvl8pPr marL="2519972"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8pPr>
      <a:lvl9pPr marL="2855968" indent="-167998" algn="l" defTabSz="671993" rtl="0" eaLnBrk="1" latinLnBrk="0" hangingPunct="1">
        <a:lnSpc>
          <a:spcPct val="90000"/>
        </a:lnSpc>
        <a:spcBef>
          <a:spcPts val="367"/>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1993" rtl="0" eaLnBrk="1" latinLnBrk="0" hangingPunct="1">
        <a:defRPr sz="1323" kern="1200">
          <a:solidFill>
            <a:schemeClr val="tx1"/>
          </a:solidFill>
          <a:latin typeface="+mn-lt"/>
          <a:ea typeface="+mn-ea"/>
          <a:cs typeface="+mn-cs"/>
        </a:defRPr>
      </a:lvl1pPr>
      <a:lvl2pPr marL="335996" algn="l" defTabSz="671993" rtl="0" eaLnBrk="1" latinLnBrk="0" hangingPunct="1">
        <a:defRPr sz="1323" kern="1200">
          <a:solidFill>
            <a:schemeClr val="tx1"/>
          </a:solidFill>
          <a:latin typeface="+mn-lt"/>
          <a:ea typeface="+mn-ea"/>
          <a:cs typeface="+mn-cs"/>
        </a:defRPr>
      </a:lvl2pPr>
      <a:lvl3pPr marL="671993" algn="l" defTabSz="671993" rtl="0" eaLnBrk="1" latinLnBrk="0" hangingPunct="1">
        <a:defRPr sz="1323" kern="1200">
          <a:solidFill>
            <a:schemeClr val="tx1"/>
          </a:solidFill>
          <a:latin typeface="+mn-lt"/>
          <a:ea typeface="+mn-ea"/>
          <a:cs typeface="+mn-cs"/>
        </a:defRPr>
      </a:lvl3pPr>
      <a:lvl4pPr marL="1007989" algn="l" defTabSz="671993" rtl="0" eaLnBrk="1" latinLnBrk="0" hangingPunct="1">
        <a:defRPr sz="1323" kern="1200">
          <a:solidFill>
            <a:schemeClr val="tx1"/>
          </a:solidFill>
          <a:latin typeface="+mn-lt"/>
          <a:ea typeface="+mn-ea"/>
          <a:cs typeface="+mn-cs"/>
        </a:defRPr>
      </a:lvl4pPr>
      <a:lvl5pPr marL="1343985" algn="l" defTabSz="671993" rtl="0" eaLnBrk="1" latinLnBrk="0" hangingPunct="1">
        <a:defRPr sz="1323" kern="1200">
          <a:solidFill>
            <a:schemeClr val="tx1"/>
          </a:solidFill>
          <a:latin typeface="+mn-lt"/>
          <a:ea typeface="+mn-ea"/>
          <a:cs typeface="+mn-cs"/>
        </a:defRPr>
      </a:lvl5pPr>
      <a:lvl6pPr marL="1679981" algn="l" defTabSz="671993" rtl="0" eaLnBrk="1" latinLnBrk="0" hangingPunct="1">
        <a:defRPr sz="1323" kern="1200">
          <a:solidFill>
            <a:schemeClr val="tx1"/>
          </a:solidFill>
          <a:latin typeface="+mn-lt"/>
          <a:ea typeface="+mn-ea"/>
          <a:cs typeface="+mn-cs"/>
        </a:defRPr>
      </a:lvl6pPr>
      <a:lvl7pPr marL="2015978" algn="l" defTabSz="671993" rtl="0" eaLnBrk="1" latinLnBrk="0" hangingPunct="1">
        <a:defRPr sz="1323" kern="1200">
          <a:solidFill>
            <a:schemeClr val="tx1"/>
          </a:solidFill>
          <a:latin typeface="+mn-lt"/>
          <a:ea typeface="+mn-ea"/>
          <a:cs typeface="+mn-cs"/>
        </a:defRPr>
      </a:lvl7pPr>
      <a:lvl8pPr marL="2351974" algn="l" defTabSz="671993" rtl="0" eaLnBrk="1" latinLnBrk="0" hangingPunct="1">
        <a:defRPr sz="1323" kern="1200">
          <a:solidFill>
            <a:schemeClr val="tx1"/>
          </a:solidFill>
          <a:latin typeface="+mn-lt"/>
          <a:ea typeface="+mn-ea"/>
          <a:cs typeface="+mn-cs"/>
        </a:defRPr>
      </a:lvl8pPr>
      <a:lvl9pPr marL="2687970" algn="l" defTabSz="671993"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8.jpe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6.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www.pucrs.br/edipucrs/online/historiadacomputacao.pdf" TargetMode="External"/><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hyperlink" Target="https://www.computerhistory.org/"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m relacionada">
            <a:extLst>
              <a:ext uri="{FF2B5EF4-FFF2-40B4-BE49-F238E27FC236}">
                <a16:creationId xmlns:a16="http://schemas.microsoft.com/office/drawing/2014/main" id="{3C29C103-24B7-4F7D-97AB-FB0424DA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07" y="194518"/>
            <a:ext cx="8366236" cy="46033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5">
            <a:extLst>
              <a:ext uri="{FF2B5EF4-FFF2-40B4-BE49-F238E27FC236}">
                <a16:creationId xmlns:a16="http://schemas.microsoft.com/office/drawing/2014/main" id="{026ADA02-30C1-44D6-A849-7DE78F8D1028}"/>
              </a:ext>
            </a:extLst>
          </p:cNvPr>
          <p:cNvSpPr/>
          <p:nvPr/>
        </p:nvSpPr>
        <p:spPr>
          <a:xfrm>
            <a:off x="1252152" y="1919414"/>
            <a:ext cx="1285103" cy="292388"/>
          </a:xfrm>
          <a:prstGeom prst="rect">
            <a:avLst/>
          </a:prstGeom>
          <a:noFill/>
        </p:spPr>
        <p:txBody>
          <a:bodyPr wrap="square" lIns="91440" tIns="45720" rIns="91440" bIns="45720">
            <a:spAutoFit/>
          </a:bodyPr>
          <a:lstStyle/>
          <a:p>
            <a:pPr algn="ctr"/>
            <a:r>
              <a:rPr lang="en-US" sz="1300" cap="none" spc="0" dirty="0">
                <a:ln w="12700">
                  <a:solidFill>
                    <a:srgbClr val="FFFF00"/>
                  </a:solidFill>
                  <a:prstDash val="solid"/>
                </a:ln>
                <a:solidFill>
                  <a:srgbClr val="FFFF00"/>
                </a:solidFill>
                <a:effectLst>
                  <a:outerShdw dist="38100" dir="2640000" algn="bl" rotWithShape="0">
                    <a:schemeClr val="accent1"/>
                  </a:outerShdw>
                </a:effectLst>
              </a:rPr>
              <a:t>Computadores</a:t>
            </a:r>
          </a:p>
        </p:txBody>
      </p:sp>
      <p:sp>
        <p:nvSpPr>
          <p:cNvPr id="5" name="Rectangle 15">
            <a:extLst>
              <a:ext uri="{FF2B5EF4-FFF2-40B4-BE49-F238E27FC236}">
                <a16:creationId xmlns:a16="http://schemas.microsoft.com/office/drawing/2014/main" id="{026ADA02-30C1-44D6-A849-7DE78F8D1028}"/>
              </a:ext>
            </a:extLst>
          </p:cNvPr>
          <p:cNvSpPr/>
          <p:nvPr/>
        </p:nvSpPr>
        <p:spPr>
          <a:xfrm>
            <a:off x="1206844" y="1750538"/>
            <a:ext cx="1285103" cy="323165"/>
          </a:xfrm>
          <a:prstGeom prst="rect">
            <a:avLst/>
          </a:prstGeom>
          <a:noFill/>
        </p:spPr>
        <p:txBody>
          <a:bodyPr wrap="square" lIns="91440" tIns="45720" rIns="91440" bIns="45720">
            <a:spAutoFit/>
          </a:bodyPr>
          <a:lstStyle/>
          <a:p>
            <a:pPr algn="ctr"/>
            <a:r>
              <a:rPr lang="en-US" sz="1500" cap="none" spc="0" dirty="0">
                <a:ln w="12700">
                  <a:solidFill>
                    <a:srgbClr val="FFFF00"/>
                  </a:solidFill>
                  <a:prstDash val="solid"/>
                </a:ln>
                <a:solidFill>
                  <a:srgbClr val="FFFF00"/>
                </a:solidFill>
                <a:effectLst>
                  <a:outerShdw dist="38100" dir="2640000" algn="bl" rotWithShape="0">
                    <a:schemeClr val="accent1"/>
                  </a:outerShdw>
                </a:effectLst>
              </a:rPr>
              <a:t>de</a:t>
            </a:r>
          </a:p>
        </p:txBody>
      </p:sp>
      <p:pic>
        <p:nvPicPr>
          <p:cNvPr id="2" name="Picture 1">
            <a:extLst>
              <a:ext uri="{FF2B5EF4-FFF2-40B4-BE49-F238E27FC236}">
                <a16:creationId xmlns:a16="http://schemas.microsoft.com/office/drawing/2014/main" id="{054CAC3A-F537-4CF8-BA7D-56F2B0343525}"/>
              </a:ext>
            </a:extLst>
          </p:cNvPr>
          <p:cNvPicPr>
            <a:picLocks noChangeAspect="1"/>
          </p:cNvPicPr>
          <p:nvPr/>
        </p:nvPicPr>
        <p:blipFill>
          <a:blip r:embed="rId4"/>
          <a:stretch>
            <a:fillRect/>
          </a:stretch>
        </p:blipFill>
        <p:spPr>
          <a:xfrm>
            <a:off x="296807" y="194519"/>
            <a:ext cx="8373706" cy="4603338"/>
          </a:xfrm>
          <a:prstGeom prst="rect">
            <a:avLst/>
          </a:prstGeom>
        </p:spPr>
      </p:pic>
      <p:sp>
        <p:nvSpPr>
          <p:cNvPr id="16" name="Rectangle 15">
            <a:extLst>
              <a:ext uri="{FF2B5EF4-FFF2-40B4-BE49-F238E27FC236}">
                <a16:creationId xmlns:a16="http://schemas.microsoft.com/office/drawing/2014/main" id="{026ADA02-30C1-44D6-A849-7DE78F8D1028}"/>
              </a:ext>
            </a:extLst>
          </p:cNvPr>
          <p:cNvSpPr/>
          <p:nvPr/>
        </p:nvSpPr>
        <p:spPr>
          <a:xfrm>
            <a:off x="3088918" y="1940950"/>
            <a:ext cx="2597727" cy="1523494"/>
          </a:xfrm>
          <a:prstGeom prst="rect">
            <a:avLst/>
          </a:prstGeom>
          <a:noFill/>
          <a:ln>
            <a:noFill/>
          </a:ln>
          <a:effectLst>
            <a:outerShdw blurRad="127000" dist="38100" dir="2700000" algn="ctr">
              <a:srgbClr val="000000">
                <a:alpha val="45000"/>
              </a:srgbClr>
            </a:outerShdw>
            <a:softEdge rad="63500"/>
          </a:effectLst>
          <a:scene3d>
            <a:camera prst="perspectiveFront" fov="2700000">
              <a:rot lat="20376000" lon="1938000" rev="20112001"/>
            </a:camera>
            <a:lightRig rig="soft" dir="t">
              <a:rot lat="0" lon="0" rev="0"/>
            </a:lightRig>
          </a:scene3d>
          <a:sp3d prstMaterial="translucentPowder">
            <a:bevelT w="203200" h="50800" prst="softRound"/>
          </a:sp3d>
        </p:spPr>
        <p:txBody>
          <a:bodyPr wrap="square" lIns="91440" tIns="45720" rIns="91440" bIns="45720">
            <a:spAutoFit/>
          </a:bodyPr>
          <a:lstStyle/>
          <a:p>
            <a:pPr algn="ctr"/>
            <a:r>
              <a:rPr lang="en-US" sz="3100" dirty="0">
                <a:ln w="12700">
                  <a:solidFill>
                    <a:srgbClr val="FFFF00"/>
                  </a:solidFill>
                  <a:prstDash val="solid"/>
                </a:ln>
                <a:solidFill>
                  <a:srgbClr val="FFFF00"/>
                </a:solidFill>
                <a:effectLst>
                  <a:outerShdw dist="38100" dir="2640000" algn="bl" rotWithShape="0">
                    <a:schemeClr val="accent1"/>
                  </a:outerShdw>
                </a:effectLst>
              </a:rPr>
              <a:t>5ª Geração </a:t>
            </a:r>
          </a:p>
          <a:p>
            <a:pPr algn="ctr"/>
            <a:r>
              <a:rPr lang="en-US" sz="3100" dirty="0">
                <a:ln w="12700">
                  <a:solidFill>
                    <a:srgbClr val="FFFF00"/>
                  </a:solidFill>
                  <a:prstDash val="solid"/>
                </a:ln>
                <a:solidFill>
                  <a:srgbClr val="FFFF00"/>
                </a:solidFill>
                <a:effectLst>
                  <a:outerShdw dist="38100" dir="2640000" algn="bl" rotWithShape="0">
                    <a:schemeClr val="accent1"/>
                  </a:outerShdw>
                </a:effectLst>
              </a:rPr>
              <a:t>de </a:t>
            </a:r>
          </a:p>
          <a:p>
            <a:pPr algn="ctr"/>
            <a:r>
              <a:rPr lang="en-US" sz="3100" dirty="0">
                <a:ln w="12700">
                  <a:solidFill>
                    <a:srgbClr val="FFFF00"/>
                  </a:solidFill>
                  <a:prstDash val="solid"/>
                </a:ln>
                <a:solidFill>
                  <a:srgbClr val="FFFF00"/>
                </a:solidFill>
                <a:effectLst>
                  <a:outerShdw dist="38100" dir="2640000" algn="bl" rotWithShape="0">
                    <a:schemeClr val="accent1"/>
                  </a:outerShdw>
                </a:effectLst>
              </a:rPr>
              <a:t>Computadores</a:t>
            </a:r>
            <a:endParaRPr lang="en-US" sz="1400" cap="none" spc="0" dirty="0">
              <a:ln w="12700">
                <a:solidFill>
                  <a:srgbClr val="FFFF00"/>
                </a:solidFill>
                <a:prstDash val="solid"/>
              </a:ln>
              <a:solidFill>
                <a:srgbClr val="FFFF00"/>
              </a:solidFill>
              <a:effectLst>
                <a:outerShdw dist="38100" dir="2640000" algn="bl" rotWithShape="0">
                  <a:schemeClr val="accent1"/>
                </a:outerShdw>
              </a:effectLst>
            </a:endParaRPr>
          </a:p>
        </p:txBody>
      </p:sp>
    </p:spTree>
    <p:extLst>
      <p:ext uri="{BB962C8B-B14F-4D97-AF65-F5344CB8AC3E}">
        <p14:creationId xmlns:p14="http://schemas.microsoft.com/office/powerpoint/2010/main" val="353150187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4</a:t>
            </a:r>
          </a:p>
        </p:txBody>
      </p:sp>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262846" y="1058217"/>
            <a:ext cx="4565186" cy="3277820"/>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Kits Arduinos vendidos hoje que assim como o Altair 8800 </a:t>
            </a:r>
            <a:r>
              <a:rPr lang="pt-BR" sz="2300" dirty="0">
                <a:ln w="0"/>
                <a:solidFill>
                  <a:srgbClr val="FFFF00"/>
                </a:solidFill>
                <a:effectLst>
                  <a:outerShdw blurRad="38100" dist="19050" dir="2700000" algn="tl" rotWithShape="0">
                    <a:schemeClr val="dk1">
                      <a:alpha val="40000"/>
                    </a:schemeClr>
                  </a:outerShdw>
                </a:effectLst>
              </a:rPr>
              <a:t>em 1975</a:t>
            </a:r>
            <a:r>
              <a:rPr lang="pt-BR" sz="2300" dirty="0">
                <a:ln w="0"/>
                <a:solidFill>
                  <a:schemeClr val="bg1"/>
                </a:solidFill>
                <a:effectLst>
                  <a:outerShdw blurRad="38100" dist="19050" dir="2700000" algn="tl" rotWithShape="0">
                    <a:schemeClr val="dk1">
                      <a:alpha val="40000"/>
                    </a:schemeClr>
                  </a:outerShdw>
                </a:effectLst>
              </a:rPr>
              <a:t> foi o estopim que levou Bill Gates a criar a primeira linguagem de programação para a máquina, que foi o Altair BASIC, que conduziu à fundação da Microsoft em 1975 e levou Steve Wozniak a criar o Aplle 1 e fundação da Apple em 1976</a:t>
            </a:r>
          </a:p>
        </p:txBody>
      </p:sp>
      <p:pic>
        <p:nvPicPr>
          <p:cNvPr id="3" name="Picture 2">
            <a:extLst>
              <a:ext uri="{FF2B5EF4-FFF2-40B4-BE49-F238E27FC236}">
                <a16:creationId xmlns:a16="http://schemas.microsoft.com/office/drawing/2014/main" id="{C9D2689B-F170-4336-B239-2A90C8232654}"/>
              </a:ext>
            </a:extLst>
          </p:cNvPr>
          <p:cNvPicPr>
            <a:picLocks noChangeAspect="1"/>
          </p:cNvPicPr>
          <p:nvPr/>
        </p:nvPicPr>
        <p:blipFill>
          <a:blip r:embed="rId3"/>
          <a:stretch>
            <a:fillRect/>
          </a:stretch>
        </p:blipFill>
        <p:spPr>
          <a:xfrm>
            <a:off x="4650280" y="1354868"/>
            <a:ext cx="2033984" cy="1478308"/>
          </a:xfrm>
          <a:prstGeom prst="rect">
            <a:avLst/>
          </a:prstGeom>
        </p:spPr>
      </p:pic>
      <p:sp>
        <p:nvSpPr>
          <p:cNvPr id="8" name="Rectangle 17">
            <a:extLst>
              <a:ext uri="{FF2B5EF4-FFF2-40B4-BE49-F238E27FC236}">
                <a16:creationId xmlns:a16="http://schemas.microsoft.com/office/drawing/2014/main" id="{6EB54B6C-7FF0-49AB-8961-13839D26F240}"/>
              </a:ext>
            </a:extLst>
          </p:cNvPr>
          <p:cNvSpPr/>
          <p:nvPr/>
        </p:nvSpPr>
        <p:spPr>
          <a:xfrm>
            <a:off x="6684264" y="1881626"/>
            <a:ext cx="1869324" cy="307777"/>
          </a:xfrm>
          <a:prstGeom prst="rect">
            <a:avLst/>
          </a:prstGeom>
          <a:noFill/>
        </p:spPr>
        <p:txBody>
          <a:bodyPr wrap="square" lIns="91440" tIns="45720" rIns="91440" bIns="45720">
            <a:spAutoFit/>
          </a:bodyPr>
          <a:lstStyle/>
          <a:p>
            <a:r>
              <a:rPr lang="pt-BR" sz="1400" dirty="0">
                <a:ln w="0"/>
                <a:solidFill>
                  <a:srgbClr val="FFFF00"/>
                </a:solidFill>
                <a:effectLst>
                  <a:outerShdw blurRad="38100" dist="19050" dir="2700000" algn="tl" rotWithShape="0">
                    <a:schemeClr val="dk1">
                      <a:alpha val="40000"/>
                    </a:schemeClr>
                  </a:outerShdw>
                </a:effectLst>
              </a:rPr>
              <a:t>Kit Arduino</a:t>
            </a:r>
          </a:p>
        </p:txBody>
      </p:sp>
      <p:pic>
        <p:nvPicPr>
          <p:cNvPr id="2050" name="Picture 2" descr="Imagem relacionada">
            <a:extLst>
              <a:ext uri="{FF2B5EF4-FFF2-40B4-BE49-F238E27FC236}">
                <a16:creationId xmlns:a16="http://schemas.microsoft.com/office/drawing/2014/main" id="{A43CAB83-33D7-4FDA-82B0-910618B946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4149" y="2716161"/>
            <a:ext cx="2718435" cy="203898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7">
            <a:extLst>
              <a:ext uri="{FF2B5EF4-FFF2-40B4-BE49-F238E27FC236}">
                <a16:creationId xmlns:a16="http://schemas.microsoft.com/office/drawing/2014/main" id="{8DCA6976-CC62-4294-8D1E-953C506FB943}"/>
              </a:ext>
            </a:extLst>
          </p:cNvPr>
          <p:cNvSpPr/>
          <p:nvPr/>
        </p:nvSpPr>
        <p:spPr>
          <a:xfrm>
            <a:off x="4898675" y="3735654"/>
            <a:ext cx="1869324" cy="307777"/>
          </a:xfrm>
          <a:prstGeom prst="rect">
            <a:avLst/>
          </a:prstGeom>
          <a:noFill/>
        </p:spPr>
        <p:txBody>
          <a:bodyPr wrap="square" lIns="91440" tIns="45720" rIns="91440" bIns="45720">
            <a:spAutoFit/>
          </a:bodyPr>
          <a:lstStyle/>
          <a:p>
            <a:r>
              <a:rPr lang="pt-BR" sz="1400" dirty="0">
                <a:ln w="0"/>
                <a:solidFill>
                  <a:srgbClr val="FFFF00"/>
                </a:solidFill>
                <a:effectLst>
                  <a:outerShdw blurRad="38100" dist="19050" dir="2700000" algn="tl" rotWithShape="0">
                    <a:schemeClr val="dk1">
                      <a:alpha val="40000"/>
                    </a:schemeClr>
                  </a:outerShdw>
                </a:effectLst>
              </a:rPr>
              <a:t>Kit Arduino</a:t>
            </a:r>
          </a:p>
        </p:txBody>
      </p:sp>
    </p:spTree>
    <p:extLst>
      <p:ext uri="{BB962C8B-B14F-4D97-AF65-F5344CB8AC3E}">
        <p14:creationId xmlns:p14="http://schemas.microsoft.com/office/powerpoint/2010/main" val="378540646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258009" y="1123163"/>
            <a:ext cx="4539902" cy="3662541"/>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Apple I, também conhecido por Apple-1, foi um computador pessoal primitivo, desenhado por Steve Wozniak para uso próprio. Um amigo de Wozniak, Steve Jobs teve então a ideia de vender o computador,</a:t>
            </a:r>
          </a:p>
          <a:p>
            <a:endParaRPr lang="pt-BR" sz="2300" dirty="0">
              <a:ln w="0"/>
              <a:solidFill>
                <a:schemeClr val="bg1"/>
              </a:solidFill>
              <a:effectLst>
                <a:outerShdw blurRad="38100" dist="19050" dir="2700000" algn="tl" rotWithShape="0">
                  <a:schemeClr val="dk1">
                    <a:alpha val="40000"/>
                  </a:schemeClr>
                </a:outerShdw>
              </a:effectLst>
            </a:endParaRPr>
          </a:p>
          <a:p>
            <a:r>
              <a:rPr lang="pt-BR" sz="2300" dirty="0">
                <a:ln w="0"/>
                <a:solidFill>
                  <a:schemeClr val="bg1"/>
                </a:solidFill>
                <a:effectLst>
                  <a:outerShdw blurRad="38100" dist="19050" dir="2700000" algn="tl" rotWithShape="0">
                    <a:schemeClr val="dk1">
                      <a:alpha val="40000"/>
                    </a:schemeClr>
                  </a:outerShdw>
                </a:effectLst>
              </a:rPr>
              <a:t>Surgindo assim em 1976 a        </a:t>
            </a:r>
            <a:r>
              <a:rPr lang="pt-BR" sz="2400" dirty="0">
                <a:ln w="0"/>
                <a:solidFill>
                  <a:srgbClr val="FFFF00"/>
                </a:solidFill>
                <a:effectLst>
                  <a:outerShdw blurRad="38100" dist="19050" dir="2700000" algn="tl" rotWithShape="0">
                    <a:schemeClr val="dk1">
                      <a:alpha val="40000"/>
                    </a:schemeClr>
                  </a:outerShdw>
                </a:effectLst>
              </a:rPr>
              <a:t>Apple Computers INC em 1976</a:t>
            </a:r>
            <a:endParaRPr lang="pt-BR" sz="2300" dirty="0">
              <a:ln w="0"/>
              <a:solidFill>
                <a:schemeClr val="bg1"/>
              </a:solidFill>
              <a:effectLst>
                <a:outerShdw blurRad="38100" dist="19050" dir="2700000" algn="tl" rotWithShape="0">
                  <a:schemeClr val="dk1">
                    <a:alpha val="40000"/>
                  </a:schemeClr>
                </a:outerShdw>
              </a:effectLst>
            </a:endParaRPr>
          </a:p>
        </p:txBody>
      </p:sp>
      <p:sp>
        <p:nvSpPr>
          <p:cNvPr id="13" name="Rectangle 17">
            <a:extLst>
              <a:ext uri="{FF2B5EF4-FFF2-40B4-BE49-F238E27FC236}">
                <a16:creationId xmlns:a16="http://schemas.microsoft.com/office/drawing/2014/main" id="{F75E1AED-37D9-4D2C-96BF-5B2817E76BA5}"/>
              </a:ext>
            </a:extLst>
          </p:cNvPr>
          <p:cNvSpPr/>
          <p:nvPr/>
        </p:nvSpPr>
        <p:spPr>
          <a:xfrm>
            <a:off x="7139594" y="3900989"/>
            <a:ext cx="1476868" cy="523220"/>
          </a:xfrm>
          <a:prstGeom prst="rect">
            <a:avLst/>
          </a:prstGeom>
          <a:noFill/>
        </p:spPr>
        <p:txBody>
          <a:bodyPr wrap="square" lIns="91440" tIns="45720" rIns="91440" bIns="45720">
            <a:spAutoFit/>
          </a:bodyPr>
          <a:lstStyle/>
          <a:p>
            <a:r>
              <a:rPr lang="pt-BR" sz="1400" dirty="0">
                <a:ln w="0"/>
                <a:solidFill>
                  <a:srgbClr val="FFFF00"/>
                </a:solidFill>
                <a:effectLst>
                  <a:outerShdw blurRad="38100" dist="19050" dir="2700000" algn="tl" rotWithShape="0">
                    <a:schemeClr val="dk1">
                      <a:alpha val="40000"/>
                    </a:schemeClr>
                  </a:outerShdw>
                </a:effectLst>
              </a:rPr>
              <a:t>Apple 1</a:t>
            </a:r>
          </a:p>
          <a:p>
            <a:r>
              <a:rPr lang="pt-BR" sz="1400" dirty="0">
                <a:ln w="0"/>
                <a:solidFill>
                  <a:srgbClr val="FFFF00"/>
                </a:solidFill>
                <a:effectLst>
                  <a:outerShdw blurRad="38100" dist="19050" dir="2700000" algn="tl" rotWithShape="0">
                    <a:schemeClr val="dk1">
                      <a:alpha val="40000"/>
                    </a:schemeClr>
                  </a:outerShdw>
                </a:effectLst>
              </a:rPr>
              <a:t>Lançado em 1976</a:t>
            </a:r>
          </a:p>
        </p:txBody>
      </p:sp>
      <p:pic>
        <p:nvPicPr>
          <p:cNvPr id="3074" name="Picture 2" descr="Resultado de imagem para apple 1">
            <a:extLst>
              <a:ext uri="{FF2B5EF4-FFF2-40B4-BE49-F238E27FC236}">
                <a16:creationId xmlns:a16="http://schemas.microsoft.com/office/drawing/2014/main" id="{5BBBA6CE-2498-4DDE-ADDA-F75AD41E202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72348" y="616104"/>
            <a:ext cx="4883388" cy="36625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C289B9F7-2666-40EC-BA13-621F002DC3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9925" y="4294265"/>
            <a:ext cx="781051" cy="3385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CF461A8-DE94-459F-929B-9DB58559FE75}"/>
              </a:ext>
            </a:extLst>
          </p:cNvPr>
          <p:cNvPicPr>
            <a:picLocks noChangeAspect="1"/>
          </p:cNvPicPr>
          <p:nvPr/>
        </p:nvPicPr>
        <p:blipFill>
          <a:blip r:embed="rId6"/>
          <a:stretch>
            <a:fillRect/>
          </a:stretch>
        </p:blipFill>
        <p:spPr>
          <a:xfrm>
            <a:off x="5790921" y="3900989"/>
            <a:ext cx="2781300" cy="849143"/>
          </a:xfrm>
          <a:prstGeom prst="rect">
            <a:avLst/>
          </a:prstGeom>
        </p:spPr>
      </p:pic>
    </p:spTree>
    <p:extLst>
      <p:ext uri="{BB962C8B-B14F-4D97-AF65-F5344CB8AC3E}">
        <p14:creationId xmlns:p14="http://schemas.microsoft.com/office/powerpoint/2010/main" val="7147541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7">
            <a:extLst>
              <a:ext uri="{FF2B5EF4-FFF2-40B4-BE49-F238E27FC236}">
                <a16:creationId xmlns:a16="http://schemas.microsoft.com/office/drawing/2014/main" id="{A6B1A6DC-F25C-428B-B80D-278DE60914ED}"/>
              </a:ext>
            </a:extLst>
          </p:cNvPr>
          <p:cNvSpPr/>
          <p:nvPr/>
        </p:nvSpPr>
        <p:spPr>
          <a:xfrm>
            <a:off x="2459325" y="4451560"/>
            <a:ext cx="4267550" cy="384721"/>
          </a:xfrm>
          <a:prstGeom prst="rect">
            <a:avLst/>
          </a:prstGeom>
          <a:noFill/>
        </p:spPr>
        <p:txBody>
          <a:bodyPr wrap="square" lIns="91440" tIns="45720" rIns="91440" bIns="45720">
            <a:spAutoFit/>
          </a:bodyPr>
          <a:lstStyle/>
          <a:p>
            <a:r>
              <a:rPr lang="fr-FR" sz="1900" dirty="0">
                <a:ln w="0"/>
                <a:solidFill>
                  <a:srgbClr val="FFFF00"/>
                </a:solidFill>
                <a:effectLst>
                  <a:outerShdw blurRad="38100" dist="19050" dir="2700000" algn="tl" rotWithShape="0">
                    <a:schemeClr val="dk1">
                      <a:alpha val="40000"/>
                    </a:schemeClr>
                  </a:outerShdw>
                </a:effectLst>
              </a:rPr>
              <a:t>Apple 1 / 1976 – Modelos para Venda</a:t>
            </a:r>
            <a:endParaRPr lang="pt-BR" sz="1900" dirty="0">
              <a:ln w="0"/>
              <a:solidFill>
                <a:srgbClr val="FFFF00"/>
              </a:solidFill>
              <a:effectLst>
                <a:outerShdw blurRad="38100" dist="19050" dir="2700000" algn="tl" rotWithShape="0">
                  <a:schemeClr val="dk1">
                    <a:alpha val="40000"/>
                  </a:schemeClr>
                </a:outerShdw>
              </a:effectLst>
            </a:endParaRPr>
          </a:p>
        </p:txBody>
      </p:sp>
      <p:sp>
        <p:nvSpPr>
          <p:cNvPr id="56324" name="AutoShape 4" descr="Resultado de imagem para tabua de logaritmos de nap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56326" name="AutoShape 6" descr="Resultado de imagem para tabua de logaritmos de nap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56328" name="AutoShape 8" descr="Resultado de imagem para tabua de logaritmos de nap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0420" name="AutoShape 4" descr="Imagem relaciona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0422" name="AutoShape 6" descr="Imagem relaciona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2466" name="AutoShape 2" descr="Resultado de imagem para Wilhelm Schick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2468" name="AutoShape 4" descr="Resultado de imagem para Wilhelm Schick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9634" name="AutoShape 2" descr="Resultado de imagem para Gottfried Wilhelm Leibn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72706" name="AutoShape 2" descr="Resultado de imagem para Joseph Marie Charles Jacqu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7" name="Rectangle 16">
            <a:extLst>
              <a:ext uri="{FF2B5EF4-FFF2-40B4-BE49-F238E27FC236}">
                <a16:creationId xmlns:a16="http://schemas.microsoft.com/office/drawing/2014/main" id="{81B00AC4-7F19-4DB8-B546-9C1B42EBFE84}"/>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6</a:t>
            </a:r>
          </a:p>
        </p:txBody>
      </p:sp>
      <p:sp>
        <p:nvSpPr>
          <p:cNvPr id="19" name="Rectangle 18">
            <a:extLst>
              <a:ext uri="{FF2B5EF4-FFF2-40B4-BE49-F238E27FC236}">
                <a16:creationId xmlns:a16="http://schemas.microsoft.com/office/drawing/2014/main" id="{5D43D112-97C7-4962-84C5-BB4839C96961}"/>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20" name="Rectangle 7">
            <a:extLst>
              <a:ext uri="{FF2B5EF4-FFF2-40B4-BE49-F238E27FC236}">
                <a16:creationId xmlns:a16="http://schemas.microsoft.com/office/drawing/2014/main" id="{7924C2AD-816F-4E2B-8710-34AA202EC6A4}"/>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2" name="Picture 1">
            <a:extLst>
              <a:ext uri="{FF2B5EF4-FFF2-40B4-BE49-F238E27FC236}">
                <a16:creationId xmlns:a16="http://schemas.microsoft.com/office/drawing/2014/main" id="{9DB3E1CB-1332-47C3-9088-9A6EE9DB8249}"/>
              </a:ext>
            </a:extLst>
          </p:cNvPr>
          <p:cNvPicPr>
            <a:picLocks noChangeAspect="1"/>
          </p:cNvPicPr>
          <p:nvPr/>
        </p:nvPicPr>
        <p:blipFill>
          <a:blip r:embed="rId3"/>
          <a:stretch>
            <a:fillRect/>
          </a:stretch>
        </p:blipFill>
        <p:spPr>
          <a:xfrm>
            <a:off x="412795" y="1049803"/>
            <a:ext cx="3026408" cy="3342692"/>
          </a:xfrm>
          <a:prstGeom prst="rect">
            <a:avLst/>
          </a:prstGeom>
        </p:spPr>
      </p:pic>
      <p:pic>
        <p:nvPicPr>
          <p:cNvPr id="3" name="Picture 2">
            <a:extLst>
              <a:ext uri="{FF2B5EF4-FFF2-40B4-BE49-F238E27FC236}">
                <a16:creationId xmlns:a16="http://schemas.microsoft.com/office/drawing/2014/main" id="{B12FE919-48E8-4611-9430-17A0D3E1647E}"/>
              </a:ext>
            </a:extLst>
          </p:cNvPr>
          <p:cNvPicPr>
            <a:picLocks noChangeAspect="1"/>
          </p:cNvPicPr>
          <p:nvPr/>
        </p:nvPicPr>
        <p:blipFill>
          <a:blip r:embed="rId4"/>
          <a:stretch>
            <a:fillRect/>
          </a:stretch>
        </p:blipFill>
        <p:spPr>
          <a:xfrm>
            <a:off x="3750800" y="1127361"/>
            <a:ext cx="4832599" cy="3265133"/>
          </a:xfrm>
          <a:prstGeom prst="rect">
            <a:avLst/>
          </a:prstGeom>
        </p:spPr>
      </p:pic>
    </p:spTree>
    <p:extLst>
      <p:ext uri="{BB962C8B-B14F-4D97-AF65-F5344CB8AC3E}">
        <p14:creationId xmlns:p14="http://schemas.microsoft.com/office/powerpoint/2010/main" val="278433777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6B1A6DC-F25C-428B-B80D-278DE60914ED}"/>
              </a:ext>
            </a:extLst>
          </p:cNvPr>
          <p:cNvSpPr/>
          <p:nvPr/>
        </p:nvSpPr>
        <p:spPr>
          <a:xfrm>
            <a:off x="3924902" y="4312508"/>
            <a:ext cx="4658497" cy="384721"/>
          </a:xfrm>
          <a:prstGeom prst="rect">
            <a:avLst/>
          </a:prstGeom>
          <a:noFill/>
        </p:spPr>
        <p:txBody>
          <a:bodyPr wrap="square" lIns="91440" tIns="45720" rIns="91440" bIns="45720">
            <a:spAutoFit/>
          </a:bodyPr>
          <a:lstStyle/>
          <a:p>
            <a:r>
              <a:rPr lang="pt-BR" sz="1900" dirty="0">
                <a:ln w="0"/>
                <a:solidFill>
                  <a:schemeClr val="bg1"/>
                </a:solidFill>
                <a:effectLst>
                  <a:outerShdw blurRad="38100" dist="19050" dir="2700000" algn="tl" rotWithShape="0">
                    <a:schemeClr val="dk1">
                      <a:alpha val="40000"/>
                    </a:schemeClr>
                  </a:outerShdw>
                </a:effectLst>
              </a:rPr>
              <a:t>Máquina enigma de </a:t>
            </a:r>
            <a:r>
              <a:rPr lang="fr-FR" sz="1900" dirty="0">
                <a:ln w="0"/>
                <a:solidFill>
                  <a:srgbClr val="FFFF00"/>
                </a:solidFill>
                <a:effectLst>
                  <a:outerShdw blurRad="38100" dist="19050" dir="2700000" algn="tl" rotWithShape="0">
                    <a:schemeClr val="dk1">
                      <a:alpha val="40000"/>
                    </a:schemeClr>
                  </a:outerShdw>
                </a:effectLst>
              </a:rPr>
              <a:t>Arthur Scherbius / 1918 </a:t>
            </a:r>
            <a:endParaRPr lang="pt-BR" sz="1900" dirty="0">
              <a:ln w="0"/>
              <a:solidFill>
                <a:srgbClr val="FFFF00"/>
              </a:solidFill>
              <a:effectLst>
                <a:outerShdw blurRad="38100" dist="19050" dir="2700000" algn="tl" rotWithShape="0">
                  <a:schemeClr val="dk1">
                    <a:alpha val="40000"/>
                  </a:schemeClr>
                </a:outerShdw>
              </a:effectLst>
            </a:endParaRPr>
          </a:p>
        </p:txBody>
      </p:sp>
      <p:sp>
        <p:nvSpPr>
          <p:cNvPr id="9" name="Rectangle 17">
            <a:extLst>
              <a:ext uri="{FF2B5EF4-FFF2-40B4-BE49-F238E27FC236}">
                <a16:creationId xmlns:a16="http://schemas.microsoft.com/office/drawing/2014/main" id="{A6B1A6DC-F25C-428B-B80D-278DE60914ED}"/>
              </a:ext>
            </a:extLst>
          </p:cNvPr>
          <p:cNvSpPr/>
          <p:nvPr/>
        </p:nvSpPr>
        <p:spPr>
          <a:xfrm>
            <a:off x="325965" y="4392494"/>
            <a:ext cx="3208068" cy="384721"/>
          </a:xfrm>
          <a:prstGeom prst="rect">
            <a:avLst/>
          </a:prstGeom>
          <a:noFill/>
        </p:spPr>
        <p:txBody>
          <a:bodyPr wrap="square" lIns="91440" tIns="45720" rIns="91440" bIns="45720">
            <a:spAutoFit/>
          </a:bodyPr>
          <a:lstStyle/>
          <a:p>
            <a:r>
              <a:rPr lang="fr-FR" sz="1900" dirty="0">
                <a:ln w="0"/>
                <a:solidFill>
                  <a:srgbClr val="FFFF00"/>
                </a:solidFill>
                <a:effectLst>
                  <a:outerShdw blurRad="38100" dist="19050" dir="2700000" algn="tl" rotWithShape="0">
                    <a:schemeClr val="dk1">
                      <a:alpha val="40000"/>
                    </a:schemeClr>
                  </a:outerShdw>
                </a:effectLst>
              </a:rPr>
              <a:t>Apple 1 / 1976</a:t>
            </a:r>
            <a:endParaRPr lang="pt-BR" sz="1900" dirty="0">
              <a:ln w="0"/>
              <a:solidFill>
                <a:srgbClr val="FFFF00"/>
              </a:solidFill>
              <a:effectLst>
                <a:outerShdw blurRad="38100" dist="19050" dir="2700000" algn="tl" rotWithShape="0">
                  <a:schemeClr val="dk1">
                    <a:alpha val="40000"/>
                  </a:schemeClr>
                </a:outerShdw>
              </a:effectLst>
            </a:endParaRPr>
          </a:p>
        </p:txBody>
      </p:sp>
      <p:sp>
        <p:nvSpPr>
          <p:cNvPr id="56324" name="AutoShape 4" descr="Resultado de imagem para tabua de logaritmos de nap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56326" name="AutoShape 6" descr="Resultado de imagem para tabua de logaritmos de nap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56328" name="AutoShape 8" descr="Resultado de imagem para tabua de logaritmos de nap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0420" name="AutoShape 4" descr="Imagem relaciona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0422" name="AutoShape 6" descr="Imagem relaciona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2466" name="AutoShape 2" descr="Resultado de imagem para Wilhelm Schick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2468" name="AutoShape 4" descr="Resultado de imagem para Wilhelm Schick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9634" name="AutoShape 2" descr="Resultado de imagem para Gottfried Wilhelm Leibn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72706" name="AutoShape 2" descr="Resultado de imagem para Joseph Marie Charles Jacqu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1" name="Imagem 20" descr="download.jpg"/>
          <p:cNvPicPr>
            <a:picLocks noChangeAspect="1"/>
          </p:cNvPicPr>
          <p:nvPr/>
        </p:nvPicPr>
        <p:blipFill>
          <a:blip r:embed="rId3"/>
          <a:stretch>
            <a:fillRect/>
          </a:stretch>
        </p:blipFill>
        <p:spPr>
          <a:xfrm>
            <a:off x="4044875" y="1049802"/>
            <a:ext cx="4122940" cy="3324489"/>
          </a:xfrm>
          <a:prstGeom prst="rect">
            <a:avLst/>
          </a:prstGeom>
        </p:spPr>
      </p:pic>
      <p:sp>
        <p:nvSpPr>
          <p:cNvPr id="17" name="Rectangle 16">
            <a:extLst>
              <a:ext uri="{FF2B5EF4-FFF2-40B4-BE49-F238E27FC236}">
                <a16:creationId xmlns:a16="http://schemas.microsoft.com/office/drawing/2014/main" id="{81B00AC4-7F19-4DB8-B546-9C1B42EBFE84}"/>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7</a:t>
            </a:r>
          </a:p>
        </p:txBody>
      </p:sp>
      <p:sp>
        <p:nvSpPr>
          <p:cNvPr id="19" name="Rectangle 18">
            <a:extLst>
              <a:ext uri="{FF2B5EF4-FFF2-40B4-BE49-F238E27FC236}">
                <a16:creationId xmlns:a16="http://schemas.microsoft.com/office/drawing/2014/main" id="{5D43D112-97C7-4962-84C5-BB4839C96961}"/>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20" name="Rectangle 7">
            <a:extLst>
              <a:ext uri="{FF2B5EF4-FFF2-40B4-BE49-F238E27FC236}">
                <a16:creationId xmlns:a16="http://schemas.microsoft.com/office/drawing/2014/main" id="{7924C2AD-816F-4E2B-8710-34AA202EC6A4}"/>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2" name="Picture 1">
            <a:extLst>
              <a:ext uri="{FF2B5EF4-FFF2-40B4-BE49-F238E27FC236}">
                <a16:creationId xmlns:a16="http://schemas.microsoft.com/office/drawing/2014/main" id="{9DB3E1CB-1332-47C3-9088-9A6EE9DB8249}"/>
              </a:ext>
            </a:extLst>
          </p:cNvPr>
          <p:cNvPicPr>
            <a:picLocks noChangeAspect="1"/>
          </p:cNvPicPr>
          <p:nvPr/>
        </p:nvPicPr>
        <p:blipFill>
          <a:blip r:embed="rId4"/>
          <a:stretch>
            <a:fillRect/>
          </a:stretch>
        </p:blipFill>
        <p:spPr>
          <a:xfrm>
            <a:off x="412795" y="1049803"/>
            <a:ext cx="2610616" cy="3342692"/>
          </a:xfrm>
          <a:prstGeom prst="rect">
            <a:avLst/>
          </a:prstGeom>
        </p:spPr>
      </p:pic>
    </p:spTree>
    <p:extLst>
      <p:ext uri="{BB962C8B-B14F-4D97-AF65-F5344CB8AC3E}">
        <p14:creationId xmlns:p14="http://schemas.microsoft.com/office/powerpoint/2010/main" val="72814335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8</a:t>
            </a:r>
          </a:p>
        </p:txBody>
      </p:sp>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258009" y="1123163"/>
            <a:ext cx="5637182" cy="3631763"/>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Em 1976, uma equipe da Xerox Corporation, liderada por Douglas G. Fairbairn (que trabalhava no famoso projeto Xerox Alto , pioneiro na interface gráfica do usuário e no mouse), trabalhando na Xerox Corporation PARC em Palo Alto, Califórnia, desenvolveu o Xerox NoteTaker , um computador portátil inicial, que influenciou fortemente o design de alguns computadores posteriores, como Osborne 1 e Compaq Portable.</a:t>
            </a:r>
          </a:p>
        </p:txBody>
      </p:sp>
      <p:pic>
        <p:nvPicPr>
          <p:cNvPr id="17410" name="Picture 2" descr="Resultado de imagem para Xerox Notetaker">
            <a:extLst>
              <a:ext uri="{FF2B5EF4-FFF2-40B4-BE49-F238E27FC236}">
                <a16:creationId xmlns:a16="http://schemas.microsoft.com/office/drawing/2014/main" id="{362D384E-36F7-4CFB-964A-ACF7BB3A4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1123163"/>
            <a:ext cx="2907764" cy="24161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7">
            <a:extLst>
              <a:ext uri="{FF2B5EF4-FFF2-40B4-BE49-F238E27FC236}">
                <a16:creationId xmlns:a16="http://schemas.microsoft.com/office/drawing/2014/main" id="{0244FD28-F772-4461-A095-F205EE600008}"/>
              </a:ext>
            </a:extLst>
          </p:cNvPr>
          <p:cNvSpPr/>
          <p:nvPr/>
        </p:nvSpPr>
        <p:spPr>
          <a:xfrm>
            <a:off x="5669280" y="3601706"/>
            <a:ext cx="2907764" cy="384721"/>
          </a:xfrm>
          <a:prstGeom prst="rect">
            <a:avLst/>
          </a:prstGeom>
          <a:noFill/>
        </p:spPr>
        <p:txBody>
          <a:bodyPr wrap="square" lIns="91440" tIns="45720" rIns="91440" bIns="45720">
            <a:spAutoFit/>
          </a:bodyPr>
          <a:lstStyle/>
          <a:p>
            <a:r>
              <a:rPr lang="fr-FR" sz="1900" dirty="0">
                <a:ln w="0"/>
                <a:solidFill>
                  <a:srgbClr val="FFFF00"/>
                </a:solidFill>
                <a:effectLst>
                  <a:outerShdw blurRad="38100" dist="19050" dir="2700000" algn="tl" rotWithShape="0">
                    <a:schemeClr val="dk1">
                      <a:alpha val="40000"/>
                    </a:schemeClr>
                  </a:outerShdw>
                </a:effectLst>
              </a:rPr>
              <a:t>1976 - Xerox Notetaker</a:t>
            </a:r>
            <a:endParaRPr lang="pt-BR" sz="19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7208829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9</a:t>
            </a:r>
          </a:p>
        </p:txBody>
      </p:sp>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258009" y="1123163"/>
            <a:ext cx="5637182" cy="3631763"/>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 arquitetura do NoteTaker é tal que um pequeno número de processadores pode ser operado em paralelo, portanto, o sistema ofereceu uma plataforma útil para experimentar arquiteturas de multiprocessadores.</a:t>
            </a:r>
          </a:p>
          <a:p>
            <a:r>
              <a:rPr lang="pt-BR" sz="2300" dirty="0">
                <a:ln w="0"/>
                <a:solidFill>
                  <a:schemeClr val="bg1"/>
                </a:solidFill>
                <a:effectLst>
                  <a:outerShdw blurRad="38100" dist="19050" dir="2700000" algn="tl" rotWithShape="0">
                    <a:schemeClr val="dk1">
                      <a:alpha val="40000"/>
                    </a:schemeClr>
                  </a:outerShdw>
                </a:effectLst>
              </a:rPr>
              <a:t>O NoteTaker nunca havia sido produzido comercialmente, mas incluindo tantas tecnologias avançadas, provavelmente custaria mais de US $ 50.000.</a:t>
            </a:r>
          </a:p>
        </p:txBody>
      </p:sp>
      <p:pic>
        <p:nvPicPr>
          <p:cNvPr id="17410" name="Picture 2" descr="Resultado de imagem para Xerox Notetaker">
            <a:extLst>
              <a:ext uri="{FF2B5EF4-FFF2-40B4-BE49-F238E27FC236}">
                <a16:creationId xmlns:a16="http://schemas.microsoft.com/office/drawing/2014/main" id="{362D384E-36F7-4CFB-964A-ACF7BB3A4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1123163"/>
            <a:ext cx="2907764" cy="24161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7">
            <a:extLst>
              <a:ext uri="{FF2B5EF4-FFF2-40B4-BE49-F238E27FC236}">
                <a16:creationId xmlns:a16="http://schemas.microsoft.com/office/drawing/2014/main" id="{0244FD28-F772-4461-A095-F205EE600008}"/>
              </a:ext>
            </a:extLst>
          </p:cNvPr>
          <p:cNvSpPr/>
          <p:nvPr/>
        </p:nvSpPr>
        <p:spPr>
          <a:xfrm>
            <a:off x="5669280" y="3601706"/>
            <a:ext cx="2907764" cy="384721"/>
          </a:xfrm>
          <a:prstGeom prst="rect">
            <a:avLst/>
          </a:prstGeom>
          <a:noFill/>
        </p:spPr>
        <p:txBody>
          <a:bodyPr wrap="square" lIns="91440" tIns="45720" rIns="91440" bIns="45720">
            <a:spAutoFit/>
          </a:bodyPr>
          <a:lstStyle/>
          <a:p>
            <a:r>
              <a:rPr lang="fr-FR" sz="1900" dirty="0">
                <a:ln w="0"/>
                <a:solidFill>
                  <a:srgbClr val="FFFF00"/>
                </a:solidFill>
                <a:effectLst>
                  <a:outerShdw blurRad="38100" dist="19050" dir="2700000" algn="tl" rotWithShape="0">
                    <a:schemeClr val="dk1">
                      <a:alpha val="40000"/>
                    </a:schemeClr>
                  </a:outerShdw>
                </a:effectLst>
              </a:rPr>
              <a:t>1976 - Xerox Notetaker</a:t>
            </a:r>
            <a:endParaRPr lang="pt-BR" sz="19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08799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10</a:t>
            </a:r>
          </a:p>
        </p:txBody>
      </p:sp>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258009" y="1123163"/>
            <a:ext cx="5217633" cy="2569934"/>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Apple II lançado em 1977, equipado com um processador MOS Technology 6502 com um clock de 1 MHz, 4 kB de memória RAM, um interface para fitas cassetes de áudio e uma ROM que incluía um </a:t>
            </a:r>
            <a:r>
              <a:rPr lang="pt-BR" sz="2300" dirty="0">
                <a:ln w="0"/>
                <a:solidFill>
                  <a:srgbClr val="FFFF00"/>
                </a:solidFill>
                <a:effectLst>
                  <a:outerShdw blurRad="38100" dist="19050" dir="2700000" algn="tl" rotWithShape="0">
                    <a:schemeClr val="dk1">
                      <a:alpha val="40000"/>
                    </a:schemeClr>
                  </a:outerShdw>
                </a:effectLst>
              </a:rPr>
              <a:t>interpretador de BASIC</a:t>
            </a:r>
            <a:r>
              <a:rPr lang="pt-BR" sz="2300" dirty="0">
                <a:ln w="0"/>
                <a:solidFill>
                  <a:schemeClr val="bg1"/>
                </a:solidFill>
                <a:effectLst>
                  <a:outerShdw blurRad="38100" dist="19050" dir="2700000" algn="tl" rotWithShape="0">
                    <a:schemeClr val="dk1">
                      <a:alpha val="40000"/>
                    </a:schemeClr>
                  </a:outerShdw>
                </a:effectLst>
              </a:rPr>
              <a:t>. O controlador de vídeo apresentava 24 linhas com 40 </a:t>
            </a:r>
          </a:p>
        </p:txBody>
      </p:sp>
      <p:pic>
        <p:nvPicPr>
          <p:cNvPr id="4098" name="Picture 2" descr="Imagem relacionada">
            <a:extLst>
              <a:ext uri="{FF2B5EF4-FFF2-40B4-BE49-F238E27FC236}">
                <a16:creationId xmlns:a16="http://schemas.microsoft.com/office/drawing/2014/main" id="{BBFB8D00-7B1E-4129-B40F-ED5F9F98C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016" y="1173528"/>
            <a:ext cx="3260446" cy="256840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5A9C560-F2C5-458A-9155-47FD27A4B374}"/>
              </a:ext>
            </a:extLst>
          </p:cNvPr>
          <p:cNvSpPr/>
          <p:nvPr/>
        </p:nvSpPr>
        <p:spPr>
          <a:xfrm>
            <a:off x="305678" y="3665790"/>
            <a:ext cx="8396163" cy="1154162"/>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colunas de carateres (apenas letras maiúsculas), com saída NTSC para um monitor ou, através de um modulador RF, para uma televisão. </a:t>
            </a:r>
          </a:p>
        </p:txBody>
      </p:sp>
    </p:spTree>
    <p:extLst>
      <p:ext uri="{BB962C8B-B14F-4D97-AF65-F5344CB8AC3E}">
        <p14:creationId xmlns:p14="http://schemas.microsoft.com/office/powerpoint/2010/main" val="74526562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4098" name="Picture 2" descr="Imagem relacionada">
            <a:extLst>
              <a:ext uri="{FF2B5EF4-FFF2-40B4-BE49-F238E27FC236}">
                <a16:creationId xmlns:a16="http://schemas.microsoft.com/office/drawing/2014/main" id="{BBFB8D00-7B1E-4129-B40F-ED5F9F98C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089" y="1173528"/>
            <a:ext cx="3795373" cy="256840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5A9C560-F2C5-458A-9155-47FD27A4B374}"/>
              </a:ext>
            </a:extLst>
          </p:cNvPr>
          <p:cNvSpPr/>
          <p:nvPr/>
        </p:nvSpPr>
        <p:spPr>
          <a:xfrm>
            <a:off x="343388" y="1342805"/>
            <a:ext cx="4477701" cy="2215991"/>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Os utilizadores podiam gravar e carregar os programas a partir de um gravador de cassetes áudio. O preço de venda variava entre      USD $1.298,00 (com 4 kB RAM) e       USD $ 2.638,00 (com 48 kB RAM).</a:t>
            </a:r>
          </a:p>
        </p:txBody>
      </p:sp>
      <p:pic>
        <p:nvPicPr>
          <p:cNvPr id="3" name="Picture 2">
            <a:extLst>
              <a:ext uri="{FF2B5EF4-FFF2-40B4-BE49-F238E27FC236}">
                <a16:creationId xmlns:a16="http://schemas.microsoft.com/office/drawing/2014/main" id="{CB9E0A61-6F69-4B43-BA41-7AAB6FDB1214}"/>
              </a:ext>
            </a:extLst>
          </p:cNvPr>
          <p:cNvPicPr>
            <a:picLocks noChangeAspect="1"/>
          </p:cNvPicPr>
          <p:nvPr/>
        </p:nvPicPr>
        <p:blipFill>
          <a:blip r:embed="rId4"/>
          <a:stretch>
            <a:fillRect/>
          </a:stretch>
        </p:blipFill>
        <p:spPr>
          <a:xfrm>
            <a:off x="4821089" y="3788098"/>
            <a:ext cx="3781425" cy="971550"/>
          </a:xfrm>
          <a:prstGeom prst="rect">
            <a:avLst/>
          </a:prstGeom>
        </p:spPr>
      </p:pic>
      <p:sp>
        <p:nvSpPr>
          <p:cNvPr id="8" name="Rectangle 7">
            <a:extLst>
              <a:ext uri="{FF2B5EF4-FFF2-40B4-BE49-F238E27FC236}">
                <a16:creationId xmlns:a16="http://schemas.microsoft.com/office/drawing/2014/main" id="{9413250E-820F-437B-B24B-D3B7279EAE91}"/>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11</a:t>
            </a:r>
          </a:p>
        </p:txBody>
      </p:sp>
    </p:spTree>
    <p:extLst>
      <p:ext uri="{BB962C8B-B14F-4D97-AF65-F5344CB8AC3E}">
        <p14:creationId xmlns:p14="http://schemas.microsoft.com/office/powerpoint/2010/main" val="110281315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8" y="1342805"/>
            <a:ext cx="4477701" cy="1508105"/>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Apple II Plus (ou Apple II+) foi o segundo modelo da série de microcomputadores Apple II produzido pela Apple Computer.</a:t>
            </a:r>
          </a:p>
        </p:txBody>
      </p:sp>
      <p:pic>
        <p:nvPicPr>
          <p:cNvPr id="7172" name="Picture 4" descr="Imagem relacionada">
            <a:extLst>
              <a:ext uri="{FF2B5EF4-FFF2-40B4-BE49-F238E27FC236}">
                <a16:creationId xmlns:a16="http://schemas.microsoft.com/office/drawing/2014/main" id="{8A5B0F13-6156-4150-B101-9F6C08337B6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593100" y="465654"/>
            <a:ext cx="4885868" cy="48858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1254E7C-D079-4001-9568-ABB6682D9044}"/>
              </a:ext>
            </a:extLst>
          </p:cNvPr>
          <p:cNvPicPr>
            <a:picLocks noChangeAspect="1"/>
          </p:cNvPicPr>
          <p:nvPr/>
        </p:nvPicPr>
        <p:blipFill>
          <a:blip r:embed="rId5"/>
          <a:stretch>
            <a:fillRect/>
          </a:stretch>
        </p:blipFill>
        <p:spPr>
          <a:xfrm>
            <a:off x="1474115" y="3629209"/>
            <a:ext cx="3838575" cy="1028700"/>
          </a:xfrm>
          <a:prstGeom prst="rect">
            <a:avLst/>
          </a:prstGeom>
        </p:spPr>
      </p:pic>
      <p:sp>
        <p:nvSpPr>
          <p:cNvPr id="8" name="Rectangle 7">
            <a:extLst>
              <a:ext uri="{FF2B5EF4-FFF2-40B4-BE49-F238E27FC236}">
                <a16:creationId xmlns:a16="http://schemas.microsoft.com/office/drawing/2014/main" id="{BFA10DC1-E5F0-47A1-949A-168E03FA5EC3}"/>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12</a:t>
            </a:r>
          </a:p>
        </p:txBody>
      </p:sp>
    </p:spTree>
    <p:extLst>
      <p:ext uri="{BB962C8B-B14F-4D97-AF65-F5344CB8AC3E}">
        <p14:creationId xmlns:p14="http://schemas.microsoft.com/office/powerpoint/2010/main" val="305943666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7" y="1088109"/>
            <a:ext cx="5197976" cy="3631763"/>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Apple II Plus tinha um total de 48 KiB de RAM, expansíveis para 64 Kb através de um cartão de linguagem (uma placa de expansão que podia ser instalada no slot 0 do microcomputador). O microprocessador 6502 do Apple dava suporte a um máximo de 64 KiB de memória e uma máquina com 48 KiB RAM atingia este limite por causa dos 16 KiB adicionais da ROM.</a:t>
            </a:r>
          </a:p>
        </p:txBody>
      </p:sp>
      <p:pic>
        <p:nvPicPr>
          <p:cNvPr id="7172" name="Picture 4" descr="Imagem relacionada">
            <a:extLst>
              <a:ext uri="{FF2B5EF4-FFF2-40B4-BE49-F238E27FC236}">
                <a16:creationId xmlns:a16="http://schemas.microsoft.com/office/drawing/2014/main" id="{8A5B0F13-6156-4150-B101-9F6C08337B6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229256" y="588753"/>
            <a:ext cx="4014083" cy="37190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1254E7C-D079-4001-9568-ABB6682D9044}"/>
              </a:ext>
            </a:extLst>
          </p:cNvPr>
          <p:cNvPicPr>
            <a:picLocks noChangeAspect="1"/>
          </p:cNvPicPr>
          <p:nvPr/>
        </p:nvPicPr>
        <p:blipFill>
          <a:blip r:embed="rId5"/>
          <a:stretch>
            <a:fillRect/>
          </a:stretch>
        </p:blipFill>
        <p:spPr>
          <a:xfrm>
            <a:off x="5541363" y="3895776"/>
            <a:ext cx="3075099" cy="824096"/>
          </a:xfrm>
          <a:prstGeom prst="rect">
            <a:avLst/>
          </a:prstGeom>
        </p:spPr>
      </p:pic>
      <p:sp>
        <p:nvSpPr>
          <p:cNvPr id="8" name="Rectangle 7">
            <a:extLst>
              <a:ext uri="{FF2B5EF4-FFF2-40B4-BE49-F238E27FC236}">
                <a16:creationId xmlns:a16="http://schemas.microsoft.com/office/drawing/2014/main" id="{DC252F6A-E889-4B4C-BC87-E460F04F09C8}"/>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13</a:t>
            </a:r>
          </a:p>
        </p:txBody>
      </p:sp>
    </p:spTree>
    <p:extLst>
      <p:ext uri="{BB962C8B-B14F-4D97-AF65-F5344CB8AC3E}">
        <p14:creationId xmlns:p14="http://schemas.microsoft.com/office/powerpoint/2010/main" val="1044532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m relacionada">
            <a:extLst>
              <a:ext uri="{FF2B5EF4-FFF2-40B4-BE49-F238E27FC236}">
                <a16:creationId xmlns:a16="http://schemas.microsoft.com/office/drawing/2014/main" id="{3C29C103-24B7-4F7D-97AB-FB0424DA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07" y="194518"/>
            <a:ext cx="8366236" cy="46033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5">
            <a:extLst>
              <a:ext uri="{FF2B5EF4-FFF2-40B4-BE49-F238E27FC236}">
                <a16:creationId xmlns:a16="http://schemas.microsoft.com/office/drawing/2014/main" id="{026ADA02-30C1-44D6-A849-7DE78F8D1028}"/>
              </a:ext>
            </a:extLst>
          </p:cNvPr>
          <p:cNvSpPr/>
          <p:nvPr/>
        </p:nvSpPr>
        <p:spPr>
          <a:xfrm>
            <a:off x="1252152" y="1919414"/>
            <a:ext cx="1285103" cy="292388"/>
          </a:xfrm>
          <a:prstGeom prst="rect">
            <a:avLst/>
          </a:prstGeom>
          <a:noFill/>
        </p:spPr>
        <p:txBody>
          <a:bodyPr wrap="square" lIns="91440" tIns="45720" rIns="91440" bIns="45720">
            <a:spAutoFit/>
          </a:bodyPr>
          <a:lstStyle/>
          <a:p>
            <a:pPr algn="ctr"/>
            <a:r>
              <a:rPr lang="en-US" sz="1300" cap="none" spc="0" dirty="0">
                <a:ln w="12700">
                  <a:solidFill>
                    <a:srgbClr val="FFFF00"/>
                  </a:solidFill>
                  <a:prstDash val="solid"/>
                </a:ln>
                <a:solidFill>
                  <a:srgbClr val="FFFF00"/>
                </a:solidFill>
                <a:effectLst>
                  <a:outerShdw dist="38100" dir="2640000" algn="bl" rotWithShape="0">
                    <a:schemeClr val="accent1"/>
                  </a:outerShdw>
                </a:effectLst>
              </a:rPr>
              <a:t>Computadores</a:t>
            </a:r>
          </a:p>
        </p:txBody>
      </p:sp>
      <p:sp>
        <p:nvSpPr>
          <p:cNvPr id="5" name="Rectangle 15">
            <a:extLst>
              <a:ext uri="{FF2B5EF4-FFF2-40B4-BE49-F238E27FC236}">
                <a16:creationId xmlns:a16="http://schemas.microsoft.com/office/drawing/2014/main" id="{026ADA02-30C1-44D6-A849-7DE78F8D1028}"/>
              </a:ext>
            </a:extLst>
          </p:cNvPr>
          <p:cNvSpPr/>
          <p:nvPr/>
        </p:nvSpPr>
        <p:spPr>
          <a:xfrm>
            <a:off x="1206844" y="1750538"/>
            <a:ext cx="1285103" cy="323165"/>
          </a:xfrm>
          <a:prstGeom prst="rect">
            <a:avLst/>
          </a:prstGeom>
          <a:noFill/>
        </p:spPr>
        <p:txBody>
          <a:bodyPr wrap="square" lIns="91440" tIns="45720" rIns="91440" bIns="45720">
            <a:spAutoFit/>
          </a:bodyPr>
          <a:lstStyle/>
          <a:p>
            <a:pPr algn="ctr"/>
            <a:r>
              <a:rPr lang="en-US" sz="1500" cap="none" spc="0" dirty="0">
                <a:ln w="12700">
                  <a:solidFill>
                    <a:srgbClr val="FFFF00"/>
                  </a:solidFill>
                  <a:prstDash val="solid"/>
                </a:ln>
                <a:solidFill>
                  <a:srgbClr val="FFFF00"/>
                </a:solidFill>
                <a:effectLst>
                  <a:outerShdw dist="38100" dir="2640000" algn="bl" rotWithShape="0">
                    <a:schemeClr val="accent1"/>
                  </a:outerShdw>
                </a:effectLst>
              </a:rPr>
              <a:t>de</a:t>
            </a:r>
          </a:p>
        </p:txBody>
      </p:sp>
      <p:pic>
        <p:nvPicPr>
          <p:cNvPr id="2" name="Picture 1">
            <a:extLst>
              <a:ext uri="{FF2B5EF4-FFF2-40B4-BE49-F238E27FC236}">
                <a16:creationId xmlns:a16="http://schemas.microsoft.com/office/drawing/2014/main" id="{054CAC3A-F537-4CF8-BA7D-56F2B0343525}"/>
              </a:ext>
            </a:extLst>
          </p:cNvPr>
          <p:cNvPicPr>
            <a:picLocks noChangeAspect="1"/>
          </p:cNvPicPr>
          <p:nvPr/>
        </p:nvPicPr>
        <p:blipFill>
          <a:blip r:embed="rId4"/>
          <a:stretch>
            <a:fillRect/>
          </a:stretch>
        </p:blipFill>
        <p:spPr>
          <a:xfrm>
            <a:off x="296807" y="194519"/>
            <a:ext cx="8373706" cy="4603338"/>
          </a:xfrm>
          <a:prstGeom prst="rect">
            <a:avLst/>
          </a:prstGeom>
        </p:spPr>
      </p:pic>
      <p:pic>
        <p:nvPicPr>
          <p:cNvPr id="1030" name="Picture 6" descr="Imagem relacionada">
            <a:extLst>
              <a:ext uri="{FF2B5EF4-FFF2-40B4-BE49-F238E27FC236}">
                <a16:creationId xmlns:a16="http://schemas.microsoft.com/office/drawing/2014/main" id="{BC4389ED-A3BE-492E-9701-545073D01B2F}"/>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401984" y="2002536"/>
            <a:ext cx="2148424" cy="199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0969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236985" y="1096608"/>
            <a:ext cx="5304378" cy="3631763"/>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Osborne 1 foi o primeiro microcomputador portátil comercialmente bem-sucedido, lançado em abril de 1981 pela Osborne Computer Corporation. Pesava 10,7 kg, custava US$ 1795, e utilizava o então popular SO CP/M 2.2. Foi o primeiro microcomputador a ser vendido com aplicativos: o editor de texto WordStar, a planilha eletrônica SuperCalc e linguagens CBASIC.</a:t>
            </a:r>
          </a:p>
        </p:txBody>
      </p:sp>
      <p:pic>
        <p:nvPicPr>
          <p:cNvPr id="27650" name="Picture 2">
            <a:extLst>
              <a:ext uri="{FF2B5EF4-FFF2-40B4-BE49-F238E27FC236}">
                <a16:creationId xmlns:a16="http://schemas.microsoft.com/office/drawing/2014/main" id="{9009D772-3C6A-41F0-ABC7-2B2052F34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363" y="1173528"/>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8312B17-B662-4461-96EA-F114B23AD366}"/>
              </a:ext>
            </a:extLst>
          </p:cNvPr>
          <p:cNvPicPr>
            <a:picLocks noChangeAspect="1"/>
          </p:cNvPicPr>
          <p:nvPr/>
        </p:nvPicPr>
        <p:blipFill>
          <a:blip r:embed="rId4"/>
          <a:stretch>
            <a:fillRect/>
          </a:stretch>
        </p:blipFill>
        <p:spPr>
          <a:xfrm>
            <a:off x="5566702" y="3365686"/>
            <a:ext cx="2705100" cy="1428750"/>
          </a:xfrm>
          <a:prstGeom prst="rect">
            <a:avLst/>
          </a:prstGeom>
        </p:spPr>
      </p:pic>
      <p:sp>
        <p:nvSpPr>
          <p:cNvPr id="13" name="Rectangle 12">
            <a:extLst>
              <a:ext uri="{FF2B5EF4-FFF2-40B4-BE49-F238E27FC236}">
                <a16:creationId xmlns:a16="http://schemas.microsoft.com/office/drawing/2014/main" id="{1C0DD510-E239-4AEF-80E8-FFA295BEF1D2}"/>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14</a:t>
            </a:r>
          </a:p>
        </p:txBody>
      </p:sp>
    </p:spTree>
    <p:extLst>
      <p:ext uri="{BB962C8B-B14F-4D97-AF65-F5344CB8AC3E}">
        <p14:creationId xmlns:p14="http://schemas.microsoft.com/office/powerpoint/2010/main" val="202259421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43388" y="1257398"/>
            <a:ext cx="6702871" cy="800219"/>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Em 1981 a IBM se junta a microsoft e entram na disputa no mercado dos computadores pessoais. </a:t>
            </a:r>
          </a:p>
        </p:txBody>
      </p:sp>
      <p:pic>
        <p:nvPicPr>
          <p:cNvPr id="11266" name="Picture 2" descr="Resultado de imagem para microsoft + iBM">
            <a:extLst>
              <a:ext uri="{FF2B5EF4-FFF2-40B4-BE49-F238E27FC236}">
                <a16:creationId xmlns:a16="http://schemas.microsoft.com/office/drawing/2014/main" id="{696E7F45-FA05-46E1-A58A-0373A1DFA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00" y="2185003"/>
            <a:ext cx="3025970" cy="22665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946" y="1928924"/>
            <a:ext cx="2598898" cy="226655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71427590-BE9F-415E-B5F9-A0B5B5C5BB2B}"/>
              </a:ext>
            </a:extLst>
          </p:cNvPr>
          <p:cNvSpPr/>
          <p:nvPr/>
        </p:nvSpPr>
        <p:spPr>
          <a:xfrm>
            <a:off x="4181477" y="2518860"/>
            <a:ext cx="1279224" cy="1569660"/>
          </a:xfrm>
          <a:prstGeom prst="rect">
            <a:avLst/>
          </a:prstGeom>
          <a:noFill/>
        </p:spPr>
        <p:txBody>
          <a:bodyPr wrap="square" lIns="91440" tIns="45720" rIns="91440" bIns="45720">
            <a:spAutoFit/>
          </a:bodyPr>
          <a:lstStyle/>
          <a:p>
            <a:r>
              <a:rPr lang="pt-BR" sz="9600" dirty="0">
                <a:ln w="0"/>
                <a:solidFill>
                  <a:schemeClr val="bg1"/>
                </a:solidFill>
                <a:effectLst>
                  <a:outerShdw blurRad="38100" dist="19050" dir="2700000" algn="tl" rotWithShape="0">
                    <a:schemeClr val="dk1">
                      <a:alpha val="40000"/>
                    </a:schemeClr>
                  </a:outerShdw>
                </a:effectLst>
              </a:rPr>
              <a:t>X</a:t>
            </a:r>
          </a:p>
        </p:txBody>
      </p:sp>
      <p:sp>
        <p:nvSpPr>
          <p:cNvPr id="9" name="Rectangle 8">
            <a:extLst>
              <a:ext uri="{FF2B5EF4-FFF2-40B4-BE49-F238E27FC236}">
                <a16:creationId xmlns:a16="http://schemas.microsoft.com/office/drawing/2014/main" id="{CFB783C4-3A79-46CB-86A8-200E9E443E44}"/>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15</a:t>
            </a:r>
          </a:p>
        </p:txBody>
      </p:sp>
    </p:spTree>
    <p:extLst>
      <p:ext uri="{BB962C8B-B14F-4D97-AF65-F5344CB8AC3E}">
        <p14:creationId xmlns:p14="http://schemas.microsoft.com/office/powerpoint/2010/main" val="6303621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6" y="1088109"/>
            <a:ext cx="6649085" cy="3631763"/>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No acordo entre a IBM e a Microsoft ambas se beneficiaram, a Microsof fica responsável pelo sistema operacional, mas na verdade eles não tinham nada pronto. Ao assinar o contrato de licenciamento do DOS (Disk Operating System - Sistema Operacional de Disco) para a IBM, Bill Gates e Paul Allen foram atrás da Seattle Computer, uma pequena empresa que desenvolvia o Sistema Operacional QDOS e que o vendeu para a Microsoft por 50 mil dólares sem imaginar o fim que esse sistema teria. </a:t>
            </a:r>
          </a:p>
        </p:txBody>
      </p:sp>
      <p:pic>
        <p:nvPicPr>
          <p:cNvPr id="8" name="Picture 2" descr="Resultado de imagem para microsoft + iBM">
            <a:extLst>
              <a:ext uri="{FF2B5EF4-FFF2-40B4-BE49-F238E27FC236}">
                <a16:creationId xmlns:a16="http://schemas.microsoft.com/office/drawing/2014/main" id="{0A0C7584-880D-4B01-A73B-FE7B42AA0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744" y="1127363"/>
            <a:ext cx="1859452" cy="13927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EB0EE5D-4D1A-47AB-91C0-A045925D05BE}"/>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16</a:t>
            </a:r>
          </a:p>
        </p:txBody>
      </p:sp>
    </p:spTree>
    <p:extLst>
      <p:ext uri="{BB962C8B-B14F-4D97-AF65-F5344CB8AC3E}">
        <p14:creationId xmlns:p14="http://schemas.microsoft.com/office/powerpoint/2010/main" val="195287012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16654" y="927319"/>
            <a:ext cx="8467127" cy="3985706"/>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 Microsoft então adaptou-o e criou o PC-DOS. O contrato com a IBM previa uma royalty (de 10 a 50 dólares por cada máquina vendida) e um pequeno pagamento inicial. Mas o sistema continuava sobre propriedade da Microsoft, assim como a possibilidade de distribuir versões modificadas (MS-DOS).</a:t>
            </a:r>
          </a:p>
          <a:p>
            <a:endParaRPr lang="pt-BR" sz="2300" dirty="0">
              <a:ln w="0"/>
              <a:solidFill>
                <a:schemeClr val="bg1"/>
              </a:solidFill>
              <a:effectLst>
                <a:outerShdw blurRad="38100" dist="19050" dir="2700000" algn="tl" rotWithShape="0">
                  <a:schemeClr val="dk1">
                    <a:alpha val="40000"/>
                  </a:schemeClr>
                </a:outerShdw>
              </a:effectLst>
            </a:endParaRPr>
          </a:p>
          <a:p>
            <a:r>
              <a:rPr lang="pt-BR" sz="2300" dirty="0">
                <a:ln w="0"/>
                <a:solidFill>
                  <a:schemeClr val="bg1"/>
                </a:solidFill>
                <a:effectLst>
                  <a:outerShdw blurRad="38100" dist="19050" dir="2700000" algn="tl" rotWithShape="0">
                    <a:schemeClr val="dk1">
                      <a:alpha val="40000"/>
                    </a:schemeClr>
                  </a:outerShdw>
                </a:effectLst>
              </a:rPr>
              <a:t>Esse contrato é, sem dúvida alguma, um dos mais importantes do século XX, pois, através desse contrato, a Microsoft deixou de ser uma microempresa de software para se tornar a empresa mais poderosa no ramo da informática e tornar Bill Gates um dos homens mais ricos do mundo na atualidade.</a:t>
            </a:r>
          </a:p>
        </p:txBody>
      </p:sp>
      <p:pic>
        <p:nvPicPr>
          <p:cNvPr id="8" name="Picture 2" descr="Resultado de imagem para microsoft + iBM">
            <a:extLst>
              <a:ext uri="{FF2B5EF4-FFF2-40B4-BE49-F238E27FC236}">
                <a16:creationId xmlns:a16="http://schemas.microsoft.com/office/drawing/2014/main" id="{0A0C7584-880D-4B01-A73B-FE7B42AA0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941" y="2384102"/>
            <a:ext cx="3313356" cy="7284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5EA018B-6EBF-408A-9497-BD8BABDC5E58}"/>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17</a:t>
            </a:r>
          </a:p>
        </p:txBody>
      </p:sp>
    </p:spTree>
    <p:extLst>
      <p:ext uri="{BB962C8B-B14F-4D97-AF65-F5344CB8AC3E}">
        <p14:creationId xmlns:p14="http://schemas.microsoft.com/office/powerpoint/2010/main" val="30781536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6" y="1088109"/>
            <a:ext cx="6649085" cy="3277820"/>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mesmo grupo que criou o IBM-PC também definiu que o componente básico do computador, a BIOS, seria de fabricação exclusiva da IBM. Esse chip tem a finalidade de fornecer aos PCs uma interface de entrada e saída de dados. Como todos os outros componentes do computador eram fabricados por outras empresas, a IBM tinha nesses chips a sua maior fonte de renda e a única coisa que vinculava qualquer PC à IBM.</a:t>
            </a:r>
          </a:p>
        </p:txBody>
      </p:sp>
      <p:pic>
        <p:nvPicPr>
          <p:cNvPr id="8" name="Picture 2" descr="Resultado de imagem para microsoft + iBM">
            <a:extLst>
              <a:ext uri="{FF2B5EF4-FFF2-40B4-BE49-F238E27FC236}">
                <a16:creationId xmlns:a16="http://schemas.microsoft.com/office/drawing/2014/main" id="{0A0C7584-880D-4B01-A73B-FE7B42AA0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744" y="1127363"/>
            <a:ext cx="1859452" cy="13927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7BEC18B-5492-4317-9F2B-D515791EDC0C}"/>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18</a:t>
            </a:r>
          </a:p>
        </p:txBody>
      </p:sp>
    </p:spTree>
    <p:extLst>
      <p:ext uri="{BB962C8B-B14F-4D97-AF65-F5344CB8AC3E}">
        <p14:creationId xmlns:p14="http://schemas.microsoft.com/office/powerpoint/2010/main" val="71871058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8" y="1173740"/>
            <a:ext cx="4454524" cy="2923877"/>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Em 1981 a IBM divulgou o 5150 PC, dispunha de uma memória RAM de 16 kilobytes. O disco rígido (que era opcional) podia armazenar 40 KB.</a:t>
            </a:r>
          </a:p>
          <a:p>
            <a:endParaRPr lang="pt-BR" sz="2300" dirty="0">
              <a:ln w="0"/>
              <a:solidFill>
                <a:schemeClr val="bg1"/>
              </a:solidFill>
              <a:effectLst>
                <a:outerShdw blurRad="38100" dist="19050" dir="2700000" algn="tl" rotWithShape="0">
                  <a:schemeClr val="dk1">
                    <a:alpha val="40000"/>
                  </a:schemeClr>
                </a:outerShdw>
              </a:effectLst>
            </a:endParaRPr>
          </a:p>
          <a:p>
            <a:r>
              <a:rPr lang="pt-BR" sz="2300" dirty="0">
                <a:ln w="0"/>
                <a:solidFill>
                  <a:schemeClr val="bg1"/>
                </a:solidFill>
                <a:effectLst>
                  <a:outerShdw blurRad="38100" dist="19050" dir="2700000" algn="tl" rotWithShape="0">
                    <a:schemeClr val="dk1">
                      <a:alpha val="40000"/>
                    </a:schemeClr>
                  </a:outerShdw>
                </a:effectLst>
              </a:rPr>
              <a:t>A máquina já trazia a planilha de cálculo VisiCalc e um game chamado Adventure</a:t>
            </a:r>
          </a:p>
        </p:txBody>
      </p:sp>
      <p:pic>
        <p:nvPicPr>
          <p:cNvPr id="13314" name="Picture 2">
            <a:extLst>
              <a:ext uri="{FF2B5EF4-FFF2-40B4-BE49-F238E27FC236}">
                <a16:creationId xmlns:a16="http://schemas.microsoft.com/office/drawing/2014/main" id="{2000604C-8305-4106-B941-3A1E41ED746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8020" l="717" r="98566"/>
                    </a14:imgEffect>
                  </a14:imgLayer>
                </a14:imgProps>
              </a:ext>
              <a:ext uri="{28A0092B-C50C-407E-A947-70E740481C1C}">
                <a14:useLocalDpi xmlns:a14="http://schemas.microsoft.com/office/drawing/2010/main" val="0"/>
              </a:ext>
            </a:extLst>
          </a:blip>
          <a:srcRect/>
          <a:stretch>
            <a:fillRect/>
          </a:stretch>
        </p:blipFill>
        <p:spPr bwMode="auto">
          <a:xfrm>
            <a:off x="5045428" y="588753"/>
            <a:ext cx="3802429" cy="27530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9B9E10A-392C-467E-9DDA-D0EF9B986C4B}"/>
              </a:ext>
            </a:extLst>
          </p:cNvPr>
          <p:cNvPicPr>
            <a:picLocks noChangeAspect="1"/>
          </p:cNvPicPr>
          <p:nvPr/>
        </p:nvPicPr>
        <p:blipFill>
          <a:blip r:embed="rId5"/>
          <a:stretch>
            <a:fillRect/>
          </a:stretch>
        </p:blipFill>
        <p:spPr>
          <a:xfrm>
            <a:off x="5260490" y="3341766"/>
            <a:ext cx="3376632" cy="1438275"/>
          </a:xfrm>
          <a:prstGeom prst="rect">
            <a:avLst/>
          </a:prstGeom>
        </p:spPr>
      </p:pic>
      <p:sp>
        <p:nvSpPr>
          <p:cNvPr id="8" name="Rectangle 7">
            <a:extLst>
              <a:ext uri="{FF2B5EF4-FFF2-40B4-BE49-F238E27FC236}">
                <a16:creationId xmlns:a16="http://schemas.microsoft.com/office/drawing/2014/main" id="{73593E12-01A2-4E2E-828B-F43BA2C9B4F2}"/>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19</a:t>
            </a:r>
          </a:p>
        </p:txBody>
      </p:sp>
    </p:spTree>
    <p:extLst>
      <p:ext uri="{BB962C8B-B14F-4D97-AF65-F5344CB8AC3E}">
        <p14:creationId xmlns:p14="http://schemas.microsoft.com/office/powerpoint/2010/main" val="399098687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43388" y="1257398"/>
            <a:ext cx="5145264" cy="800219"/>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Em 1982 surge a Compaq no mercado</a:t>
            </a:r>
          </a:p>
          <a:p>
            <a:r>
              <a:rPr lang="pt-BR" sz="2300" dirty="0">
                <a:ln w="0"/>
                <a:solidFill>
                  <a:schemeClr val="bg1"/>
                </a:solidFill>
                <a:effectLst>
                  <a:outerShdw blurRad="38100" dist="19050" dir="2700000" algn="tl" rotWithShape="0">
                    <a:schemeClr val="dk1">
                      <a:alpha val="40000"/>
                    </a:schemeClr>
                  </a:outerShdw>
                </a:effectLst>
              </a:rPr>
              <a:t>Dos computadores pessoais. </a:t>
            </a:r>
          </a:p>
        </p:txBody>
      </p:sp>
      <p:pic>
        <p:nvPicPr>
          <p:cNvPr id="11266" name="Picture 2" descr="Resultado de imagem para microsoft + iBM">
            <a:extLst>
              <a:ext uri="{FF2B5EF4-FFF2-40B4-BE49-F238E27FC236}">
                <a16:creationId xmlns:a16="http://schemas.microsoft.com/office/drawing/2014/main" id="{696E7F45-FA05-46E1-A58A-0373A1DFA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00" y="2185003"/>
            <a:ext cx="3025970" cy="22665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778" y="785640"/>
            <a:ext cx="2598898" cy="226655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71427590-BE9F-415E-B5F9-A0B5B5C5BB2B}"/>
              </a:ext>
            </a:extLst>
          </p:cNvPr>
          <p:cNvSpPr/>
          <p:nvPr/>
        </p:nvSpPr>
        <p:spPr>
          <a:xfrm>
            <a:off x="4181477" y="2518860"/>
            <a:ext cx="1279224" cy="1569660"/>
          </a:xfrm>
          <a:prstGeom prst="rect">
            <a:avLst/>
          </a:prstGeom>
          <a:noFill/>
        </p:spPr>
        <p:txBody>
          <a:bodyPr wrap="square" lIns="91440" tIns="45720" rIns="91440" bIns="45720">
            <a:spAutoFit/>
          </a:bodyPr>
          <a:lstStyle/>
          <a:p>
            <a:r>
              <a:rPr lang="pt-BR" sz="9600" dirty="0">
                <a:ln w="0"/>
                <a:solidFill>
                  <a:schemeClr val="bg1"/>
                </a:solidFill>
                <a:effectLst>
                  <a:outerShdw blurRad="38100" dist="19050" dir="2700000" algn="tl" rotWithShape="0">
                    <a:schemeClr val="dk1">
                      <a:alpha val="40000"/>
                    </a:schemeClr>
                  </a:outerShdw>
                </a:effectLst>
              </a:rPr>
              <a:t>X</a:t>
            </a:r>
          </a:p>
        </p:txBody>
      </p:sp>
      <p:pic>
        <p:nvPicPr>
          <p:cNvPr id="1026" name="Picture 2" descr="Resultado de imagem para compaq logo">
            <a:extLst>
              <a:ext uri="{FF2B5EF4-FFF2-40B4-BE49-F238E27FC236}">
                <a16:creationId xmlns:a16="http://schemas.microsoft.com/office/drawing/2014/main" id="{57C1AC8E-3860-4F64-9EAD-105A90DB7A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7605" y="3449115"/>
            <a:ext cx="4592245" cy="168018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6091C23-342D-4C90-B393-2B00B844E0E6}"/>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a:t>
            </a: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0</a:t>
            </a:r>
          </a:p>
        </p:txBody>
      </p:sp>
    </p:spTree>
    <p:extLst>
      <p:ext uri="{BB962C8B-B14F-4D97-AF65-F5344CB8AC3E}">
        <p14:creationId xmlns:p14="http://schemas.microsoft.com/office/powerpoint/2010/main" val="387412606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7" y="1173740"/>
            <a:ext cx="5605591" cy="3631763"/>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 empresa foi fundada em fevereiro de 1982 em Houston, no Texas, com o nome de COMPAQ Computer Corporation. O trio responsável é Rod Canion, Jim Harris e Bill Murto, ex-funcionários da Texas Instruments, e eles investiram apenas mil dólares cada um nesse novo empreendimento. O nome COMPAQ vem do slogan “Compatibilidade e Qualidade”, e isso tem tudo a ver com os negócios iniciais da empresa.</a:t>
            </a:r>
          </a:p>
        </p:txBody>
      </p:sp>
      <p:pic>
        <p:nvPicPr>
          <p:cNvPr id="8" name="Picture 2" descr="Resultado de imagem para compaq logo">
            <a:extLst>
              <a:ext uri="{FF2B5EF4-FFF2-40B4-BE49-F238E27FC236}">
                <a16:creationId xmlns:a16="http://schemas.microsoft.com/office/drawing/2014/main" id="{2C875042-1F05-42BE-988A-D417BB2A6C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431" y="858057"/>
            <a:ext cx="3559510" cy="13023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1A4D816-A8AE-48C0-A38C-46741611F36C}"/>
              </a:ext>
            </a:extLst>
          </p:cNvPr>
          <p:cNvPicPr>
            <a:picLocks noChangeAspect="1"/>
          </p:cNvPicPr>
          <p:nvPr/>
        </p:nvPicPr>
        <p:blipFill>
          <a:blip r:embed="rId4"/>
          <a:stretch>
            <a:fillRect/>
          </a:stretch>
        </p:blipFill>
        <p:spPr>
          <a:xfrm>
            <a:off x="5787614" y="1784092"/>
            <a:ext cx="2828849" cy="2434601"/>
          </a:xfrm>
          <a:prstGeom prst="rect">
            <a:avLst/>
          </a:prstGeom>
        </p:spPr>
      </p:pic>
      <p:sp>
        <p:nvSpPr>
          <p:cNvPr id="13" name="Rectangle 17">
            <a:extLst>
              <a:ext uri="{FF2B5EF4-FFF2-40B4-BE49-F238E27FC236}">
                <a16:creationId xmlns:a16="http://schemas.microsoft.com/office/drawing/2014/main" id="{960369BC-5267-4D14-84E6-3B84CCDD0EAB}"/>
              </a:ext>
            </a:extLst>
          </p:cNvPr>
          <p:cNvSpPr/>
          <p:nvPr/>
        </p:nvSpPr>
        <p:spPr>
          <a:xfrm>
            <a:off x="5787614" y="4182256"/>
            <a:ext cx="2721685" cy="384721"/>
          </a:xfrm>
          <a:prstGeom prst="rect">
            <a:avLst/>
          </a:prstGeom>
          <a:noFill/>
        </p:spPr>
        <p:txBody>
          <a:bodyPr wrap="square" lIns="91440" tIns="45720" rIns="91440" bIns="45720">
            <a:spAutoFit/>
          </a:bodyPr>
          <a:lstStyle/>
          <a:p>
            <a:r>
              <a:rPr lang="fr-FR" sz="1900" dirty="0">
                <a:ln w="0"/>
                <a:solidFill>
                  <a:srgbClr val="FFFF00"/>
                </a:solidFill>
                <a:effectLst>
                  <a:outerShdw blurRad="38100" dist="19050" dir="2700000" algn="tl" rotWithShape="0">
                    <a:schemeClr val="dk1">
                      <a:alpha val="40000"/>
                    </a:schemeClr>
                  </a:outerShdw>
                </a:effectLst>
              </a:rPr>
              <a:t>Fundadores da Compaq</a:t>
            </a:r>
            <a:endParaRPr lang="pt-BR" sz="1900" dirty="0">
              <a:ln w="0"/>
              <a:solidFill>
                <a:srgbClr val="FFFF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01F90F7E-2F8F-4624-B963-901E2FD774A7}"/>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21</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8753969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7" y="1173740"/>
            <a:ext cx="5605591" cy="3277820"/>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Algumas empresas, dentre elas a Compaq, aplicaram a técnica de engenharia reversa no BIOS da IBM, clonaram-na e construíram computadores similares ao da IBM. Em novembro de 1982, a Compaq anuncia o Compaq Portable, primeiro PC que não usa a BIOS da IBM e mantém 100% de compatibilidade com o IBM PC.</a:t>
            </a:r>
          </a:p>
          <a:p>
            <a:endParaRPr lang="pt-BR" sz="2300" dirty="0">
              <a:ln w="0"/>
              <a:solidFill>
                <a:schemeClr val="bg1"/>
              </a:solidFill>
              <a:effectLst>
                <a:outerShdw blurRad="38100" dist="19050" dir="2700000" algn="tl" rotWithShape="0">
                  <a:schemeClr val="dk1">
                    <a:alpha val="40000"/>
                  </a:schemeClr>
                </a:outerShdw>
              </a:effectLst>
            </a:endParaRPr>
          </a:p>
        </p:txBody>
      </p:sp>
      <p:pic>
        <p:nvPicPr>
          <p:cNvPr id="8" name="Picture 2" descr="Resultado de imagem para compaq logo">
            <a:extLst>
              <a:ext uri="{FF2B5EF4-FFF2-40B4-BE49-F238E27FC236}">
                <a16:creationId xmlns:a16="http://schemas.microsoft.com/office/drawing/2014/main" id="{2C875042-1F05-42BE-988A-D417BB2A6C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431" y="858057"/>
            <a:ext cx="3559510" cy="13023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1A4D816-A8AE-48C0-A38C-46741611F36C}"/>
              </a:ext>
            </a:extLst>
          </p:cNvPr>
          <p:cNvPicPr>
            <a:picLocks noChangeAspect="1"/>
          </p:cNvPicPr>
          <p:nvPr/>
        </p:nvPicPr>
        <p:blipFill>
          <a:blip r:embed="rId4"/>
          <a:stretch>
            <a:fillRect/>
          </a:stretch>
        </p:blipFill>
        <p:spPr>
          <a:xfrm>
            <a:off x="5787614" y="1784092"/>
            <a:ext cx="2828849" cy="2434601"/>
          </a:xfrm>
          <a:prstGeom prst="rect">
            <a:avLst/>
          </a:prstGeom>
        </p:spPr>
      </p:pic>
      <p:sp>
        <p:nvSpPr>
          <p:cNvPr id="13" name="Rectangle 17">
            <a:extLst>
              <a:ext uri="{FF2B5EF4-FFF2-40B4-BE49-F238E27FC236}">
                <a16:creationId xmlns:a16="http://schemas.microsoft.com/office/drawing/2014/main" id="{960369BC-5267-4D14-84E6-3B84CCDD0EAB}"/>
              </a:ext>
            </a:extLst>
          </p:cNvPr>
          <p:cNvSpPr/>
          <p:nvPr/>
        </p:nvSpPr>
        <p:spPr>
          <a:xfrm>
            <a:off x="5787614" y="4182256"/>
            <a:ext cx="2721685" cy="384721"/>
          </a:xfrm>
          <a:prstGeom prst="rect">
            <a:avLst/>
          </a:prstGeom>
          <a:noFill/>
        </p:spPr>
        <p:txBody>
          <a:bodyPr wrap="square" lIns="91440" tIns="45720" rIns="91440" bIns="45720">
            <a:spAutoFit/>
          </a:bodyPr>
          <a:lstStyle/>
          <a:p>
            <a:r>
              <a:rPr lang="fr-FR" sz="1900" dirty="0">
                <a:ln w="0"/>
                <a:solidFill>
                  <a:srgbClr val="FFFF00"/>
                </a:solidFill>
                <a:effectLst>
                  <a:outerShdw blurRad="38100" dist="19050" dir="2700000" algn="tl" rotWithShape="0">
                    <a:schemeClr val="dk1">
                      <a:alpha val="40000"/>
                    </a:schemeClr>
                  </a:outerShdw>
                </a:effectLst>
              </a:rPr>
              <a:t>Fundadores da Compaq</a:t>
            </a:r>
            <a:endParaRPr lang="pt-BR" sz="1900" dirty="0">
              <a:ln w="0"/>
              <a:solidFill>
                <a:srgbClr val="FFFF00"/>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84274B91-17B3-42BD-851C-6A9C93FC685B}"/>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22</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27883738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4" name="Rectangle 13">
            <a:extLst>
              <a:ext uri="{FF2B5EF4-FFF2-40B4-BE49-F238E27FC236}">
                <a16:creationId xmlns:a16="http://schemas.microsoft.com/office/drawing/2014/main" id="{55A9C560-F2C5-458A-9155-47FD27A4B374}"/>
              </a:ext>
            </a:extLst>
          </p:cNvPr>
          <p:cNvSpPr/>
          <p:nvPr/>
        </p:nvSpPr>
        <p:spPr>
          <a:xfrm>
            <a:off x="343387" y="1173740"/>
            <a:ext cx="5605591" cy="3631763"/>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Esses computadores são conhecidos como "IBM PC compatíveis" e são os PCs que são vendidos nas lojas até hoje, apenas bem mais evoluídos do que os primeiros PCs. Isso levou a IBM a se tornar uma simples empresa que fabricava computadores pessoais e concorria como qualquer outra nesse mercado. A IBM praticamente abandonou o mercado de PCs e se dedicou ao mercado de servidores, na qual é imbatível até hoje.</a:t>
            </a:r>
          </a:p>
        </p:txBody>
      </p:sp>
      <p:pic>
        <p:nvPicPr>
          <p:cNvPr id="8" name="Picture 2" descr="Resultado de imagem para compaq logo">
            <a:extLst>
              <a:ext uri="{FF2B5EF4-FFF2-40B4-BE49-F238E27FC236}">
                <a16:creationId xmlns:a16="http://schemas.microsoft.com/office/drawing/2014/main" id="{2C875042-1F05-42BE-988A-D417BB2A6C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9190" y="504434"/>
            <a:ext cx="2290109" cy="8378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3687E67-C1CF-4651-ABAF-9ACA8A363EA1}"/>
              </a:ext>
            </a:extLst>
          </p:cNvPr>
          <p:cNvPicPr>
            <a:picLocks noChangeAspect="1"/>
          </p:cNvPicPr>
          <p:nvPr/>
        </p:nvPicPr>
        <p:blipFill>
          <a:blip r:embed="rId4"/>
          <a:stretch>
            <a:fillRect/>
          </a:stretch>
        </p:blipFill>
        <p:spPr>
          <a:xfrm>
            <a:off x="5948978" y="1173528"/>
            <a:ext cx="2695575" cy="2239523"/>
          </a:xfrm>
          <a:prstGeom prst="rect">
            <a:avLst/>
          </a:prstGeom>
        </p:spPr>
      </p:pic>
      <p:pic>
        <p:nvPicPr>
          <p:cNvPr id="4" name="Picture 3">
            <a:extLst>
              <a:ext uri="{FF2B5EF4-FFF2-40B4-BE49-F238E27FC236}">
                <a16:creationId xmlns:a16="http://schemas.microsoft.com/office/drawing/2014/main" id="{6543E109-3164-45C8-9C6C-A868E9646E4C}"/>
              </a:ext>
            </a:extLst>
          </p:cNvPr>
          <p:cNvPicPr>
            <a:picLocks noChangeAspect="1"/>
          </p:cNvPicPr>
          <p:nvPr/>
        </p:nvPicPr>
        <p:blipFill>
          <a:blip r:embed="rId5"/>
          <a:stretch>
            <a:fillRect/>
          </a:stretch>
        </p:blipFill>
        <p:spPr>
          <a:xfrm>
            <a:off x="5948978" y="3413051"/>
            <a:ext cx="2695575" cy="1381125"/>
          </a:xfrm>
          <a:prstGeom prst="rect">
            <a:avLst/>
          </a:prstGeom>
        </p:spPr>
      </p:pic>
      <p:sp>
        <p:nvSpPr>
          <p:cNvPr id="15" name="Rectangle 14">
            <a:extLst>
              <a:ext uri="{FF2B5EF4-FFF2-40B4-BE49-F238E27FC236}">
                <a16:creationId xmlns:a16="http://schemas.microsoft.com/office/drawing/2014/main" id="{690AC0C8-6792-4118-942D-01E44F9AA729}"/>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23</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5764429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S7">
            <a:extLst>
              <a:ext uri="{FF2B5EF4-FFF2-40B4-BE49-F238E27FC236}">
                <a16:creationId xmlns:a16="http://schemas.microsoft.com/office/drawing/2014/main" id="{C0797339-387E-42C4-B4EA-FB19F48ED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21" y="228600"/>
            <a:ext cx="8349916" cy="454793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026ADA02-30C1-44D6-A849-7DE78F8D1028}"/>
              </a:ext>
            </a:extLst>
          </p:cNvPr>
          <p:cNvSpPr/>
          <p:nvPr/>
        </p:nvSpPr>
        <p:spPr>
          <a:xfrm>
            <a:off x="2710114" y="1536192"/>
            <a:ext cx="3605342" cy="193807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endParaRPr lang="en-US" sz="1000" dirty="0">
              <a:ln w="12700">
                <a:solidFill>
                  <a:srgbClr val="FFFF00"/>
                </a:solidFill>
                <a:prstDash val="solid"/>
              </a:ln>
              <a:solidFill>
                <a:srgbClr val="FFFF00"/>
              </a:solidFill>
              <a:effectLst>
                <a:outerShdw dist="38100" dir="2640000" algn="bl" rotWithShape="0">
                  <a:schemeClr val="accent1"/>
                </a:outerShdw>
              </a:effectLst>
            </a:endParaRPr>
          </a:p>
          <a:p>
            <a:pPr algn="ctr"/>
            <a:r>
              <a:rPr lang="en-US" sz="3100" dirty="0">
                <a:ln w="12700">
                  <a:solidFill>
                    <a:srgbClr val="FFFF00"/>
                  </a:solidFill>
                  <a:prstDash val="solid"/>
                </a:ln>
                <a:solidFill>
                  <a:srgbClr val="FFFF00"/>
                </a:solidFill>
                <a:effectLst>
                  <a:outerShdw dist="38100" dir="2640000" algn="bl" rotWithShape="0">
                    <a:schemeClr val="accent1"/>
                  </a:outerShdw>
                </a:effectLst>
              </a:rPr>
              <a:t>5ª Geração </a:t>
            </a:r>
          </a:p>
          <a:p>
            <a:pPr algn="ctr"/>
            <a:r>
              <a:rPr lang="en-US" sz="3100" dirty="0">
                <a:ln w="12700">
                  <a:solidFill>
                    <a:srgbClr val="FFFF00"/>
                  </a:solidFill>
                  <a:prstDash val="solid"/>
                </a:ln>
                <a:solidFill>
                  <a:srgbClr val="FFFF00"/>
                </a:solidFill>
                <a:effectLst>
                  <a:outerShdw dist="38100" dir="2640000" algn="bl" rotWithShape="0">
                    <a:schemeClr val="accent1"/>
                  </a:outerShdw>
                </a:effectLst>
              </a:rPr>
              <a:t>de </a:t>
            </a:r>
          </a:p>
          <a:p>
            <a:pPr algn="ctr"/>
            <a:r>
              <a:rPr lang="en-US" sz="3100" dirty="0">
                <a:ln w="12700">
                  <a:solidFill>
                    <a:srgbClr val="FFFF00"/>
                  </a:solidFill>
                  <a:prstDash val="solid"/>
                </a:ln>
                <a:solidFill>
                  <a:srgbClr val="FFFF00"/>
                </a:solidFill>
                <a:effectLst>
                  <a:outerShdw dist="38100" dir="2640000" algn="bl" rotWithShape="0">
                    <a:schemeClr val="accent1"/>
                  </a:outerShdw>
                </a:effectLst>
              </a:rPr>
              <a:t>Computadores</a:t>
            </a:r>
          </a:p>
          <a:p>
            <a:pPr algn="ctr"/>
            <a:endParaRPr lang="en-US" sz="1500" dirty="0">
              <a:ln w="12700">
                <a:solidFill>
                  <a:srgbClr val="FFFF00"/>
                </a:solidFill>
                <a:prstDash val="solid"/>
              </a:ln>
              <a:solidFill>
                <a:srgbClr val="FFFF00"/>
              </a:solidFill>
              <a:effectLst>
                <a:outerShdw dist="38100" dir="2640000" algn="bl" rotWithShape="0">
                  <a:schemeClr val="accent1"/>
                </a:outerShdw>
              </a:effectLst>
            </a:endParaRPr>
          </a:p>
        </p:txBody>
      </p:sp>
    </p:spTree>
    <p:extLst>
      <p:ext uri="{BB962C8B-B14F-4D97-AF65-F5344CB8AC3E}">
        <p14:creationId xmlns:p14="http://schemas.microsoft.com/office/powerpoint/2010/main" val="75188528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3" name="Picture 2">
            <a:extLst>
              <a:ext uri="{FF2B5EF4-FFF2-40B4-BE49-F238E27FC236}">
                <a16:creationId xmlns:a16="http://schemas.microsoft.com/office/drawing/2014/main" id="{094CA47E-1D2F-4C68-AA5C-2DA1A070DAAE}"/>
              </a:ext>
            </a:extLst>
          </p:cNvPr>
          <p:cNvPicPr>
            <a:picLocks noChangeAspect="1"/>
          </p:cNvPicPr>
          <p:nvPr/>
        </p:nvPicPr>
        <p:blipFill>
          <a:blip r:embed="rId3"/>
          <a:stretch>
            <a:fillRect/>
          </a:stretch>
        </p:blipFill>
        <p:spPr>
          <a:xfrm>
            <a:off x="4481756" y="1257398"/>
            <a:ext cx="4134707" cy="3325360"/>
          </a:xfrm>
          <a:prstGeom prst="rect">
            <a:avLst/>
          </a:prstGeom>
        </p:spPr>
      </p:pic>
      <p:pic>
        <p:nvPicPr>
          <p:cNvPr id="4" name="Picture 3">
            <a:extLst>
              <a:ext uri="{FF2B5EF4-FFF2-40B4-BE49-F238E27FC236}">
                <a16:creationId xmlns:a16="http://schemas.microsoft.com/office/drawing/2014/main" id="{47E4BCCF-1870-408E-8954-7A763346B251}"/>
              </a:ext>
            </a:extLst>
          </p:cNvPr>
          <p:cNvPicPr>
            <a:picLocks noChangeAspect="1"/>
          </p:cNvPicPr>
          <p:nvPr/>
        </p:nvPicPr>
        <p:blipFill>
          <a:blip r:embed="rId4"/>
          <a:stretch>
            <a:fillRect/>
          </a:stretch>
        </p:blipFill>
        <p:spPr>
          <a:xfrm>
            <a:off x="910615" y="3751371"/>
            <a:ext cx="3476625" cy="923925"/>
          </a:xfrm>
          <a:prstGeom prst="rect">
            <a:avLst/>
          </a:prstGeom>
        </p:spPr>
      </p:pic>
      <p:sp>
        <p:nvSpPr>
          <p:cNvPr id="13" name="Rectangle 12">
            <a:extLst>
              <a:ext uri="{FF2B5EF4-FFF2-40B4-BE49-F238E27FC236}">
                <a16:creationId xmlns:a16="http://schemas.microsoft.com/office/drawing/2014/main" id="{0BCDF07E-B161-4358-8090-2846D398630D}"/>
              </a:ext>
            </a:extLst>
          </p:cNvPr>
          <p:cNvSpPr/>
          <p:nvPr/>
        </p:nvSpPr>
        <p:spPr>
          <a:xfrm>
            <a:off x="343388" y="1257398"/>
            <a:ext cx="4134707" cy="1508105"/>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Apple IIc foi o terceiro modelo da série de microcomputadores Apple II produzida pela Apple Computer.</a:t>
            </a:r>
          </a:p>
        </p:txBody>
      </p:sp>
      <p:sp>
        <p:nvSpPr>
          <p:cNvPr id="8" name="Rectangle 7">
            <a:extLst>
              <a:ext uri="{FF2B5EF4-FFF2-40B4-BE49-F238E27FC236}">
                <a16:creationId xmlns:a16="http://schemas.microsoft.com/office/drawing/2014/main" id="{A6DA76F6-8062-4331-9FDA-D62DD240E853}"/>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24</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6971661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43388" y="1257398"/>
            <a:ext cx="5145264" cy="446276"/>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 aposta da Apple para continuar no topo</a:t>
            </a:r>
          </a:p>
        </p:txBody>
      </p:sp>
      <p:pic>
        <p:nvPicPr>
          <p:cNvPr id="11266" name="Picture 2" descr="Resultado de imagem para microsoft + iBM">
            <a:extLst>
              <a:ext uri="{FF2B5EF4-FFF2-40B4-BE49-F238E27FC236}">
                <a16:creationId xmlns:a16="http://schemas.microsoft.com/office/drawing/2014/main" id="{696E7F45-FA05-46E1-A58A-0373A1DFA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00" y="2185003"/>
            <a:ext cx="3025970" cy="22665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778" y="785640"/>
            <a:ext cx="2598898" cy="226655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71427590-BE9F-415E-B5F9-A0B5B5C5BB2B}"/>
              </a:ext>
            </a:extLst>
          </p:cNvPr>
          <p:cNvSpPr/>
          <p:nvPr/>
        </p:nvSpPr>
        <p:spPr>
          <a:xfrm>
            <a:off x="4181477" y="2518860"/>
            <a:ext cx="1279224" cy="1569660"/>
          </a:xfrm>
          <a:prstGeom prst="rect">
            <a:avLst/>
          </a:prstGeom>
          <a:noFill/>
        </p:spPr>
        <p:txBody>
          <a:bodyPr wrap="square" lIns="91440" tIns="45720" rIns="91440" bIns="45720">
            <a:spAutoFit/>
          </a:bodyPr>
          <a:lstStyle/>
          <a:p>
            <a:r>
              <a:rPr lang="pt-BR" sz="9600" dirty="0">
                <a:ln w="0"/>
                <a:solidFill>
                  <a:schemeClr val="bg1"/>
                </a:solidFill>
                <a:effectLst>
                  <a:outerShdw blurRad="38100" dist="19050" dir="2700000" algn="tl" rotWithShape="0">
                    <a:schemeClr val="dk1">
                      <a:alpha val="40000"/>
                    </a:schemeClr>
                  </a:outerShdw>
                </a:effectLst>
              </a:rPr>
              <a:t>X</a:t>
            </a:r>
          </a:p>
        </p:txBody>
      </p:sp>
      <p:pic>
        <p:nvPicPr>
          <p:cNvPr id="1026" name="Picture 2" descr="Resultado de imagem para compaq logo">
            <a:extLst>
              <a:ext uri="{FF2B5EF4-FFF2-40B4-BE49-F238E27FC236}">
                <a16:creationId xmlns:a16="http://schemas.microsoft.com/office/drawing/2014/main" id="{57C1AC8E-3860-4F64-9EAD-105A90DB7A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7605" y="3449115"/>
            <a:ext cx="4592245" cy="168018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A671BFB-E4B4-4BAF-9A9D-21FA1EC2AADC}"/>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25</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75712403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437054" y="1536221"/>
            <a:ext cx="8085742" cy="3277820"/>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Em dezembro de 1979, a Apple Computer era a empresa de maior sucesso da microinformática. O carro chefe da empresa, o Apple II+ já estava presente em escolas e residências da elite americana. Entretanto, as máquinas ainda eram difíceis de usar. Para operar um microcomputador, era preciso conhecer a "linguagem" do sistema operacional e a sintaxe correta para aplicá-la. Todas as interações do usuário com a máquina eram feitas através da digitação de comandos. Uma letra errada e a operação não era realizada, exigindo a digitação do comando correto. </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3" y="960242"/>
            <a:ext cx="617584" cy="53860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463849" y="1089945"/>
            <a:ext cx="5145264"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aposta da Apple para continuar no topo</a:t>
            </a:r>
          </a:p>
        </p:txBody>
      </p:sp>
      <p:sp>
        <p:nvSpPr>
          <p:cNvPr id="8" name="Rectangle 7">
            <a:extLst>
              <a:ext uri="{FF2B5EF4-FFF2-40B4-BE49-F238E27FC236}">
                <a16:creationId xmlns:a16="http://schemas.microsoft.com/office/drawing/2014/main" id="{E96CEE2D-DE96-4118-86B0-6B66ABF71005}"/>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26</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7643458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437054" y="1918784"/>
            <a:ext cx="8085742" cy="1862048"/>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Assim, antes de aproveitar os benefícios da informática, era indispensável aprender todos os comandos de controle do computador. O computador da Apple estava com quase 2 anos de existência e já começava a ficar velho. A empresa precisava criar algo novo para continuar competindo.</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3" y="1342805"/>
            <a:ext cx="617584" cy="53860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463849" y="1472508"/>
            <a:ext cx="5145264"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aposta da Apple para continuar no topo</a:t>
            </a:r>
          </a:p>
        </p:txBody>
      </p:sp>
      <p:sp>
        <p:nvSpPr>
          <p:cNvPr id="17" name="Rectangle 16">
            <a:extLst>
              <a:ext uri="{FF2B5EF4-FFF2-40B4-BE49-F238E27FC236}">
                <a16:creationId xmlns:a16="http://schemas.microsoft.com/office/drawing/2014/main" id="{9CD1A254-3950-4F8E-87C9-B8C7FCD3ABD4}"/>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27</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7968675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437054" y="1536221"/>
            <a:ext cx="8085742" cy="2923877"/>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 Xerox, empresa que dominava o mercado de copiadoras, acreditava que o seu negócio poderia perder rentabilidade com a redução do fluxo de documentos em papel, por causa do uso de documentos em formato eletrônico. Foi criado então, em 1970, o Palo Alto Research Center (PARC) com o intuito de inventar o futuro. Nessa época o PARC desenvolvia muitas novidades como as redes locais e impressoras laser, mas a pesquisa mais importante era a interface gráfica e o mouse. </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3" y="960242"/>
            <a:ext cx="617584" cy="53860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463849" y="1089945"/>
            <a:ext cx="5145264"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aposta da Apple para continuar no topo</a:t>
            </a:r>
          </a:p>
        </p:txBody>
      </p:sp>
      <p:sp>
        <p:nvSpPr>
          <p:cNvPr id="8" name="Rectangle 7">
            <a:extLst>
              <a:ext uri="{FF2B5EF4-FFF2-40B4-BE49-F238E27FC236}">
                <a16:creationId xmlns:a16="http://schemas.microsoft.com/office/drawing/2014/main" id="{128CE358-EA9B-4B9A-A35D-03414A4C6831}"/>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28</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25881251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94024" y="1918784"/>
            <a:ext cx="8085742" cy="1508105"/>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Após grandes desastres na tentativa de comercializar computadores do PARC (o computador do PARC saia por 17 mil dólares enquanto o da IBM custava apenas 2,8 mil dólares), a Xerox desistiu do projeto.</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7163" y="1342805"/>
            <a:ext cx="617584" cy="53860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420819" y="1472508"/>
            <a:ext cx="5145264"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aposta da Apple para continuar no topo</a:t>
            </a:r>
          </a:p>
        </p:txBody>
      </p:sp>
      <p:sp>
        <p:nvSpPr>
          <p:cNvPr id="8" name="Rectangle 7">
            <a:extLst>
              <a:ext uri="{FF2B5EF4-FFF2-40B4-BE49-F238E27FC236}">
                <a16:creationId xmlns:a16="http://schemas.microsoft.com/office/drawing/2014/main" id="{CFBA6255-99CF-454D-902D-8C0CFC4A4C6F}"/>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29</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847777240"/>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437054" y="1536221"/>
            <a:ext cx="8085742" cy="2923877"/>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Steve Jobs também desenvolvia nos laboratórios da Apple a interface gráfica. Buscando saber detalhes de como ela ficaria depois de pronta, trocou opções de compra de ações da Apple por uma visita detalhada de três dias ao PARC. O primeiro produto lançado pela Apple usando os conceitos criados pela Xerox foi o Lisa. Apesar de moderno, não chegou a ser produzido em grande quantidade, pois o mercado não estava preparado para pagar quase 10 mil dólares apenas pela facilidade de uso.</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3" y="960242"/>
            <a:ext cx="617584" cy="53860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463849" y="1089945"/>
            <a:ext cx="5145264"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aposta da Apple para continuar no topo</a:t>
            </a:r>
          </a:p>
        </p:txBody>
      </p:sp>
      <p:sp>
        <p:nvSpPr>
          <p:cNvPr id="8" name="Rectangle 7">
            <a:extLst>
              <a:ext uri="{FF2B5EF4-FFF2-40B4-BE49-F238E27FC236}">
                <a16:creationId xmlns:a16="http://schemas.microsoft.com/office/drawing/2014/main" id="{888BE99B-7D62-4F80-A68B-4660B0F2B6D1}"/>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30</a:t>
            </a:r>
          </a:p>
        </p:txBody>
      </p:sp>
    </p:spTree>
    <p:extLst>
      <p:ext uri="{BB962C8B-B14F-4D97-AF65-F5344CB8AC3E}">
        <p14:creationId xmlns:p14="http://schemas.microsoft.com/office/powerpoint/2010/main" val="293803962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437054" y="1536221"/>
            <a:ext cx="6394052" cy="3277820"/>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Em 24 de janeiro de 1984, surgiu o Macintosh, o primeiro computador de sucesso com uma interface gráfica amigável, usando ícones, janelas e mouse. Sua acolhida foi extremamente entusiástica, grande parte disso devido às campanhas publicitárias em massa da Apple. O principal anúncio de seu lançamento foi durante o intervalo da Super Bowl XVIII (evento comparável com a importância da Copa do Mundo para o Brasil). </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3" y="960242"/>
            <a:ext cx="617584" cy="53860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463849" y="1089945"/>
            <a:ext cx="5145264"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aposta da Apple para continuar no topo</a:t>
            </a:r>
          </a:p>
        </p:txBody>
      </p:sp>
      <p:pic>
        <p:nvPicPr>
          <p:cNvPr id="2050" name="Picture 2">
            <a:extLst>
              <a:ext uri="{FF2B5EF4-FFF2-40B4-BE49-F238E27FC236}">
                <a16:creationId xmlns:a16="http://schemas.microsoft.com/office/drawing/2014/main" id="{8595F62D-1D94-4B94-BA88-6AEC6ABCC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852" y="1994110"/>
            <a:ext cx="2095500" cy="24574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7">
            <a:extLst>
              <a:ext uri="{FF2B5EF4-FFF2-40B4-BE49-F238E27FC236}">
                <a16:creationId xmlns:a16="http://schemas.microsoft.com/office/drawing/2014/main" id="{6D218BEC-4CC1-4864-BBF4-FC91571AE87F}"/>
              </a:ext>
            </a:extLst>
          </p:cNvPr>
          <p:cNvSpPr/>
          <p:nvPr/>
        </p:nvSpPr>
        <p:spPr>
          <a:xfrm>
            <a:off x="6798833" y="4288875"/>
            <a:ext cx="1882447" cy="400110"/>
          </a:xfrm>
          <a:prstGeom prst="rect">
            <a:avLst/>
          </a:prstGeom>
          <a:noFill/>
        </p:spPr>
        <p:txBody>
          <a:bodyPr wrap="square" lIns="91440" tIns="45720" rIns="91440" bIns="45720">
            <a:spAutoFit/>
          </a:bodyPr>
          <a:lstStyle/>
          <a:p>
            <a:r>
              <a:rPr lang="pt-BR" sz="2000" dirty="0">
                <a:ln w="0"/>
                <a:solidFill>
                  <a:srgbClr val="FFFF00"/>
                </a:solidFill>
                <a:effectLst>
                  <a:outerShdw blurRad="38100" dist="19050" dir="2700000" algn="tl" rotWithShape="0">
                    <a:schemeClr val="dk1">
                      <a:alpha val="40000"/>
                    </a:schemeClr>
                  </a:outerShdw>
                </a:effectLst>
              </a:rPr>
              <a:t>Macintosh</a:t>
            </a:r>
            <a:endParaRPr lang="pt-BR" sz="1900" dirty="0">
              <a:ln w="0"/>
              <a:solidFill>
                <a:srgbClr val="FFFF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390880F4-CB6E-4DD2-B524-900A54660200}"/>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31</a:t>
            </a:r>
          </a:p>
        </p:txBody>
      </p:sp>
    </p:spTree>
    <p:extLst>
      <p:ext uri="{BB962C8B-B14F-4D97-AF65-F5344CB8AC3E}">
        <p14:creationId xmlns:p14="http://schemas.microsoft.com/office/powerpoint/2010/main" val="261309483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437054" y="1536221"/>
            <a:ext cx="8085742" cy="2569934"/>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Essa propaganda é conhecida como "1984", pois era baseada no livro "Nineteen Eighty-Four" (Mil Novecentos e Oitenta e Quatro) de George Orwell, e retrata um mundo no qual todos eram submetidos ao regime totalitário do "Big Brother" (Grande Irmão). Uma heroína representada por Anya Major destrói um telão no qual o Big Brother falava ao público. O intuito do comercial era relacionar a IBM ao "Big Brother" e a heroína à Apple.</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3" y="960242"/>
            <a:ext cx="617584" cy="53860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463849" y="1089945"/>
            <a:ext cx="5145264"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aposta da Apple para continuar no topo</a:t>
            </a:r>
          </a:p>
        </p:txBody>
      </p:sp>
      <p:sp>
        <p:nvSpPr>
          <p:cNvPr id="8" name="Rectangle 7">
            <a:extLst>
              <a:ext uri="{FF2B5EF4-FFF2-40B4-BE49-F238E27FC236}">
                <a16:creationId xmlns:a16="http://schemas.microsoft.com/office/drawing/2014/main" id="{4B0003B5-DCAC-441D-ADA7-03710C0ECEC9}"/>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32</a:t>
            </a:r>
          </a:p>
        </p:txBody>
      </p:sp>
    </p:spTree>
    <p:extLst>
      <p:ext uri="{BB962C8B-B14F-4D97-AF65-F5344CB8AC3E}">
        <p14:creationId xmlns:p14="http://schemas.microsoft.com/office/powerpoint/2010/main" val="379508908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15616" y="1487195"/>
            <a:ext cx="8328618" cy="3139321"/>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Após o lançamento do Macintosh com a sua interface gráfica, a IBM e a Microsoft perceberam que o DOS já havia se tornado obsoleto perante a interface gráfica do Mac OS (na época chamado de System 1.0) e que iriam perder um grande mercado caso não desenvolvessem algo similar.</a:t>
            </a:r>
          </a:p>
          <a:p>
            <a:endParaRPr lang="pt-BR" sz="2200" dirty="0">
              <a:ln w="0"/>
              <a:solidFill>
                <a:schemeClr val="bg1"/>
              </a:solidFill>
              <a:effectLst>
                <a:outerShdw blurRad="38100" dist="19050" dir="2700000" algn="tl" rotWithShape="0">
                  <a:schemeClr val="dk1">
                    <a:alpha val="40000"/>
                  </a:schemeClr>
                </a:outerShdw>
              </a:effectLst>
            </a:endParaRPr>
          </a:p>
          <a:p>
            <a:r>
              <a:rPr lang="pt-BR" sz="2200" dirty="0">
                <a:ln w="0"/>
                <a:solidFill>
                  <a:schemeClr val="bg1"/>
                </a:solidFill>
                <a:effectLst>
                  <a:outerShdw blurRad="38100" dist="19050" dir="2700000" algn="tl" rotWithShape="0">
                    <a:schemeClr val="dk1">
                      <a:alpha val="40000"/>
                    </a:schemeClr>
                  </a:outerShdw>
                </a:effectLst>
              </a:rPr>
              <a:t>Não dispondo de tempo suficiente para criar um sistema operacional totalmente gráfico como o Mac OS, a Microsoft cria o Windows 1.0. Ele era uma interface gráfica bidimensional para o MS-DOS e foi lançado em 20 de novembro de 1985.</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887745"/>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004833"/>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940600"/>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937711"/>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6" name="Rectangle 15">
            <a:extLst>
              <a:ext uri="{FF2B5EF4-FFF2-40B4-BE49-F238E27FC236}">
                <a16:creationId xmlns:a16="http://schemas.microsoft.com/office/drawing/2014/main" id="{E0DC0236-8BB2-409C-BA71-B9036AC620D5}"/>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33</a:t>
            </a:r>
          </a:p>
        </p:txBody>
      </p:sp>
    </p:spTree>
    <p:extLst>
      <p:ext uri="{BB962C8B-B14F-4D97-AF65-F5344CB8AC3E}">
        <p14:creationId xmlns:p14="http://schemas.microsoft.com/office/powerpoint/2010/main" val="53829023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m relacionada">
            <a:extLst>
              <a:ext uri="{FF2B5EF4-FFF2-40B4-BE49-F238E27FC236}">
                <a16:creationId xmlns:a16="http://schemas.microsoft.com/office/drawing/2014/main" id="{3C29C103-24B7-4F7D-97AB-FB0424DA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07" y="194518"/>
            <a:ext cx="8366236" cy="46033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5">
            <a:extLst>
              <a:ext uri="{FF2B5EF4-FFF2-40B4-BE49-F238E27FC236}">
                <a16:creationId xmlns:a16="http://schemas.microsoft.com/office/drawing/2014/main" id="{026ADA02-30C1-44D6-A849-7DE78F8D1028}"/>
              </a:ext>
            </a:extLst>
          </p:cNvPr>
          <p:cNvSpPr/>
          <p:nvPr/>
        </p:nvSpPr>
        <p:spPr>
          <a:xfrm>
            <a:off x="1239796" y="1912120"/>
            <a:ext cx="1285103" cy="292388"/>
          </a:xfrm>
          <a:prstGeom prst="rect">
            <a:avLst/>
          </a:prstGeom>
          <a:noFill/>
        </p:spPr>
        <p:txBody>
          <a:bodyPr wrap="square" lIns="91440" tIns="45720" rIns="91440" bIns="45720">
            <a:spAutoFit/>
          </a:bodyPr>
          <a:lstStyle/>
          <a:p>
            <a:pPr algn="ctr"/>
            <a:r>
              <a:rPr lang="en-US" sz="1300" cap="none" spc="0" dirty="0">
                <a:ln w="12700">
                  <a:solidFill>
                    <a:srgbClr val="FFFF00"/>
                  </a:solidFill>
                  <a:prstDash val="solid"/>
                </a:ln>
                <a:solidFill>
                  <a:srgbClr val="FFFF00"/>
                </a:solidFill>
                <a:effectLst>
                  <a:outerShdw dist="38100" dir="2640000" algn="bl" rotWithShape="0">
                    <a:schemeClr val="accent1"/>
                  </a:outerShdw>
                </a:effectLst>
              </a:rPr>
              <a:t>Computadores</a:t>
            </a:r>
          </a:p>
        </p:txBody>
      </p:sp>
      <p:sp>
        <p:nvSpPr>
          <p:cNvPr id="5" name="Rectangle 15">
            <a:extLst>
              <a:ext uri="{FF2B5EF4-FFF2-40B4-BE49-F238E27FC236}">
                <a16:creationId xmlns:a16="http://schemas.microsoft.com/office/drawing/2014/main" id="{026ADA02-30C1-44D6-A849-7DE78F8D1028}"/>
              </a:ext>
            </a:extLst>
          </p:cNvPr>
          <p:cNvSpPr/>
          <p:nvPr/>
        </p:nvSpPr>
        <p:spPr>
          <a:xfrm>
            <a:off x="1194488" y="1743244"/>
            <a:ext cx="1285103" cy="323165"/>
          </a:xfrm>
          <a:prstGeom prst="rect">
            <a:avLst/>
          </a:prstGeom>
          <a:noFill/>
        </p:spPr>
        <p:txBody>
          <a:bodyPr wrap="square" lIns="91440" tIns="45720" rIns="91440" bIns="45720">
            <a:spAutoFit/>
          </a:bodyPr>
          <a:lstStyle/>
          <a:p>
            <a:pPr algn="ctr"/>
            <a:r>
              <a:rPr lang="en-US" sz="1500" cap="none" spc="0" dirty="0">
                <a:ln w="12700">
                  <a:solidFill>
                    <a:srgbClr val="FFFF00"/>
                  </a:solidFill>
                  <a:prstDash val="solid"/>
                </a:ln>
                <a:solidFill>
                  <a:srgbClr val="FFFF00"/>
                </a:solidFill>
                <a:effectLst>
                  <a:outerShdw dist="38100" dir="2640000" algn="bl" rotWithShape="0">
                    <a:schemeClr val="accent1"/>
                  </a:outerShdw>
                </a:effectLst>
              </a:rPr>
              <a:t>de</a:t>
            </a:r>
          </a:p>
        </p:txBody>
      </p:sp>
      <p:sp>
        <p:nvSpPr>
          <p:cNvPr id="16" name="Rectangle 15">
            <a:extLst>
              <a:ext uri="{FF2B5EF4-FFF2-40B4-BE49-F238E27FC236}">
                <a16:creationId xmlns:a16="http://schemas.microsoft.com/office/drawing/2014/main" id="{026ADA02-30C1-44D6-A849-7DE78F8D1028}"/>
              </a:ext>
            </a:extLst>
          </p:cNvPr>
          <p:cNvSpPr/>
          <p:nvPr/>
        </p:nvSpPr>
        <p:spPr>
          <a:xfrm>
            <a:off x="471616" y="1588955"/>
            <a:ext cx="2755557" cy="323165"/>
          </a:xfrm>
          <a:prstGeom prst="rect">
            <a:avLst/>
          </a:prstGeom>
          <a:noFill/>
        </p:spPr>
        <p:txBody>
          <a:bodyPr wrap="square" lIns="91440" tIns="45720" rIns="91440" bIns="45720">
            <a:spAutoFit/>
          </a:bodyPr>
          <a:lstStyle/>
          <a:p>
            <a:pPr algn="ctr"/>
            <a:r>
              <a:rPr lang="en-US" sz="1500" dirty="0">
                <a:ln w="12700">
                  <a:solidFill>
                    <a:srgbClr val="FFFF00"/>
                  </a:solidFill>
                  <a:prstDash val="solid"/>
                </a:ln>
                <a:solidFill>
                  <a:srgbClr val="FFFF00"/>
                </a:solidFill>
                <a:effectLst>
                  <a:outerShdw dist="38100" dir="2640000" algn="bl" rotWithShape="0">
                    <a:schemeClr val="accent1"/>
                  </a:outerShdw>
                </a:effectLst>
              </a:rPr>
              <a:t>5ª Geração </a:t>
            </a:r>
          </a:p>
        </p:txBody>
      </p:sp>
    </p:spTree>
    <p:extLst>
      <p:ext uri="{BB962C8B-B14F-4D97-AF65-F5344CB8AC3E}">
        <p14:creationId xmlns:p14="http://schemas.microsoft.com/office/powerpoint/2010/main" val="79575869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15616" y="1942255"/>
            <a:ext cx="8328618" cy="2123658"/>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O Windows usufruiu muito da expansão do mercado de PCs, pois como o Mac OS só era executado em computadores da Apple, o Windows era a única opção para os IBM PC Compatíveis. A Microsoft então lançou duas linhas de sistemas operacionais: uma derivada do Windows 1.0 e do DOS, outra de sistemas operacionais totalmente gráficos e orientados a servidores.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342805"/>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459893"/>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395660"/>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392771"/>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6" name="Rectangle 15">
            <a:extLst>
              <a:ext uri="{FF2B5EF4-FFF2-40B4-BE49-F238E27FC236}">
                <a16:creationId xmlns:a16="http://schemas.microsoft.com/office/drawing/2014/main" id="{699C704D-ECF1-4C2F-843C-E68CB6DAD4DD}"/>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34</a:t>
            </a:r>
          </a:p>
        </p:txBody>
      </p:sp>
    </p:spTree>
    <p:extLst>
      <p:ext uri="{BB962C8B-B14F-4D97-AF65-F5344CB8AC3E}">
        <p14:creationId xmlns:p14="http://schemas.microsoft.com/office/powerpoint/2010/main" val="95299755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15616" y="1609724"/>
            <a:ext cx="8328618" cy="2800767"/>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Existe uma discussão sobre o desenvolvimento do primeiro Windows. Na época do lançamento do Macintosh, a Microsoft tinha se oferecido para trabalhar desenvolvendo aplicativos para o Macintosh e, para tanto, receberam três protótipos Macintosh com o System 1.0 instalado. Alguns acreditam que a Microsoft, após ver no Lisa que a interface gráfica os havia colocado décadas atrás, copiou o System 1.0 e remodelou para os computadores da IBM, rebatizando então de Microsoft Windows 1.0.</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6" name="Rectangle 15">
            <a:extLst>
              <a:ext uri="{FF2B5EF4-FFF2-40B4-BE49-F238E27FC236}">
                <a16:creationId xmlns:a16="http://schemas.microsoft.com/office/drawing/2014/main" id="{200E183E-EE86-4531-90C7-EDB4A8A821CD}"/>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35</a:t>
            </a:r>
          </a:p>
        </p:txBody>
      </p:sp>
    </p:spTree>
    <p:extLst>
      <p:ext uri="{BB962C8B-B14F-4D97-AF65-F5344CB8AC3E}">
        <p14:creationId xmlns:p14="http://schemas.microsoft.com/office/powerpoint/2010/main" val="182784348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6" name="Rectangle 17">
            <a:extLst>
              <a:ext uri="{FF2B5EF4-FFF2-40B4-BE49-F238E27FC236}">
                <a16:creationId xmlns:a16="http://schemas.microsoft.com/office/drawing/2014/main" id="{A0F3D7E7-05A4-4070-B096-F4F7FF4327A2}"/>
              </a:ext>
            </a:extLst>
          </p:cNvPr>
          <p:cNvSpPr/>
          <p:nvPr/>
        </p:nvSpPr>
        <p:spPr>
          <a:xfrm>
            <a:off x="6328697" y="3489897"/>
            <a:ext cx="2413577" cy="307777"/>
          </a:xfrm>
          <a:prstGeom prst="rect">
            <a:avLst/>
          </a:prstGeom>
          <a:noFill/>
        </p:spPr>
        <p:txBody>
          <a:bodyPr wrap="square" lIns="91440" tIns="45720" rIns="91440" bIns="45720">
            <a:spAutoFit/>
          </a:bodyPr>
          <a:lstStyle/>
          <a:p>
            <a:r>
              <a:rPr lang="pt-BR" sz="1400" dirty="0">
                <a:ln w="0"/>
                <a:solidFill>
                  <a:srgbClr val="FFFF00"/>
                </a:solidFill>
                <a:effectLst>
                  <a:outerShdw blurRad="38100" dist="19050" dir="2700000" algn="tl" rotWithShape="0">
                    <a:schemeClr val="dk1">
                      <a:alpha val="40000"/>
                    </a:schemeClr>
                  </a:outerShdw>
                </a:effectLst>
              </a:rPr>
              <a:t>1975 - ALTAIR - 8800</a:t>
            </a:r>
          </a:p>
        </p:txBody>
      </p:sp>
      <p:pic>
        <p:nvPicPr>
          <p:cNvPr id="17" name="Picture 4">
            <a:extLst>
              <a:ext uri="{FF2B5EF4-FFF2-40B4-BE49-F238E27FC236}">
                <a16:creationId xmlns:a16="http://schemas.microsoft.com/office/drawing/2014/main" id="{E1F27215-2642-4D90-8BBE-0C4436F2D9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431" y="2753806"/>
            <a:ext cx="4122016" cy="17799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A43AE341-7C90-464F-AAB4-1D4D4E23D0A7}"/>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sp>
        <p:nvSpPr>
          <p:cNvPr id="19" name="Rectangle 18">
            <a:extLst>
              <a:ext uri="{FF2B5EF4-FFF2-40B4-BE49-F238E27FC236}">
                <a16:creationId xmlns:a16="http://schemas.microsoft.com/office/drawing/2014/main" id="{E644A003-E82F-4E79-84BC-F112934122A0}"/>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36</a:t>
            </a:r>
          </a:p>
        </p:txBody>
      </p:sp>
    </p:spTree>
    <p:extLst>
      <p:ext uri="{BB962C8B-B14F-4D97-AF65-F5344CB8AC3E}">
        <p14:creationId xmlns:p14="http://schemas.microsoft.com/office/powerpoint/2010/main" val="417280865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pic>
        <p:nvPicPr>
          <p:cNvPr id="18" name="Picture 2" descr="Resultado de imagem para apple 1">
            <a:extLst>
              <a:ext uri="{FF2B5EF4-FFF2-40B4-BE49-F238E27FC236}">
                <a16:creationId xmlns:a16="http://schemas.microsoft.com/office/drawing/2014/main" id="{15FFEE2C-4415-467B-8379-1A516A1ABCC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581374" y="2334334"/>
            <a:ext cx="3607972" cy="27059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AF477DC-AE07-44ED-883C-8CDC7E6D7FDE}"/>
              </a:ext>
            </a:extLst>
          </p:cNvPr>
          <p:cNvPicPr>
            <a:picLocks noChangeAspect="1"/>
          </p:cNvPicPr>
          <p:nvPr/>
        </p:nvPicPr>
        <p:blipFill>
          <a:blip r:embed="rId7"/>
          <a:stretch>
            <a:fillRect/>
          </a:stretch>
        </p:blipFill>
        <p:spPr>
          <a:xfrm>
            <a:off x="5064454" y="3262751"/>
            <a:ext cx="2781300" cy="849143"/>
          </a:xfrm>
          <a:prstGeom prst="rect">
            <a:avLst/>
          </a:prstGeom>
        </p:spPr>
      </p:pic>
      <p:sp>
        <p:nvSpPr>
          <p:cNvPr id="20" name="Rectangle 19">
            <a:extLst>
              <a:ext uri="{FF2B5EF4-FFF2-40B4-BE49-F238E27FC236}">
                <a16:creationId xmlns:a16="http://schemas.microsoft.com/office/drawing/2014/main" id="{C5124BBF-E811-4035-A5D8-5849FB4D8ED3}"/>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sp>
        <p:nvSpPr>
          <p:cNvPr id="21" name="Rectangle 20">
            <a:extLst>
              <a:ext uri="{FF2B5EF4-FFF2-40B4-BE49-F238E27FC236}">
                <a16:creationId xmlns:a16="http://schemas.microsoft.com/office/drawing/2014/main" id="{690F72D5-3059-4B1C-8F69-D354F4E23374}"/>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37</a:t>
            </a:r>
          </a:p>
        </p:txBody>
      </p:sp>
    </p:spTree>
    <p:extLst>
      <p:ext uri="{BB962C8B-B14F-4D97-AF65-F5344CB8AC3E}">
        <p14:creationId xmlns:p14="http://schemas.microsoft.com/office/powerpoint/2010/main" val="352609998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8717" y="634131"/>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9" y="1060240"/>
            <a:ext cx="5740120" cy="800219"/>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8725" y="686986"/>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537717" y="684097"/>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20" name="Rectangle 19">
            <a:extLst>
              <a:ext uri="{FF2B5EF4-FFF2-40B4-BE49-F238E27FC236}">
                <a16:creationId xmlns:a16="http://schemas.microsoft.com/office/drawing/2014/main" id="{C5124BBF-E811-4035-A5D8-5849FB4D8ED3}"/>
              </a:ext>
            </a:extLst>
          </p:cNvPr>
          <p:cNvSpPr/>
          <p:nvPr/>
        </p:nvSpPr>
        <p:spPr>
          <a:xfrm>
            <a:off x="305678" y="1715196"/>
            <a:ext cx="5909681" cy="1446550"/>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13" name="Picture 2" descr="Resultado de imagem para Xerox Notetaker">
            <a:extLst>
              <a:ext uri="{FF2B5EF4-FFF2-40B4-BE49-F238E27FC236}">
                <a16:creationId xmlns:a16="http://schemas.microsoft.com/office/drawing/2014/main" id="{6374B5A4-25CF-4FAF-99CD-3DFB27AF4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0626" y="2749322"/>
            <a:ext cx="3055173" cy="201386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7">
            <a:extLst>
              <a:ext uri="{FF2B5EF4-FFF2-40B4-BE49-F238E27FC236}">
                <a16:creationId xmlns:a16="http://schemas.microsoft.com/office/drawing/2014/main" id="{0559A473-D027-4688-9244-5BF3E42937D4}"/>
              </a:ext>
            </a:extLst>
          </p:cNvPr>
          <p:cNvSpPr/>
          <p:nvPr/>
        </p:nvSpPr>
        <p:spPr>
          <a:xfrm>
            <a:off x="462579" y="3507390"/>
            <a:ext cx="2907764" cy="384721"/>
          </a:xfrm>
          <a:prstGeom prst="rect">
            <a:avLst/>
          </a:prstGeom>
          <a:noFill/>
        </p:spPr>
        <p:txBody>
          <a:bodyPr wrap="square" lIns="91440" tIns="45720" rIns="91440" bIns="45720">
            <a:spAutoFit/>
          </a:bodyPr>
          <a:lstStyle/>
          <a:p>
            <a:r>
              <a:rPr lang="fr-FR" sz="1900" dirty="0">
                <a:ln w="0"/>
                <a:solidFill>
                  <a:srgbClr val="FFFF00"/>
                </a:solidFill>
                <a:effectLst>
                  <a:outerShdw blurRad="38100" dist="19050" dir="2700000" algn="tl" rotWithShape="0">
                    <a:schemeClr val="dk1">
                      <a:alpha val="40000"/>
                    </a:schemeClr>
                  </a:outerShdw>
                </a:effectLst>
              </a:rPr>
              <a:t>1976 - Xerox Notetaker</a:t>
            </a:r>
            <a:endParaRPr lang="pt-BR" sz="1900" dirty="0">
              <a:ln w="0"/>
              <a:solidFill>
                <a:srgbClr val="FFFF00"/>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98081A08-675B-4574-B159-772D8AAAFE92}"/>
              </a:ext>
            </a:extLst>
          </p:cNvPr>
          <p:cNvPicPr>
            <a:picLocks noChangeAspect="1"/>
          </p:cNvPicPr>
          <p:nvPr/>
        </p:nvPicPr>
        <p:blipFill>
          <a:blip r:embed="rId6"/>
          <a:stretch>
            <a:fillRect/>
          </a:stretch>
        </p:blipFill>
        <p:spPr>
          <a:xfrm>
            <a:off x="6225297" y="1172740"/>
            <a:ext cx="2428875" cy="3590443"/>
          </a:xfrm>
          <a:prstGeom prst="rect">
            <a:avLst/>
          </a:prstGeom>
        </p:spPr>
      </p:pic>
      <p:sp>
        <p:nvSpPr>
          <p:cNvPr id="17" name="Rectangle 16">
            <a:extLst>
              <a:ext uri="{FF2B5EF4-FFF2-40B4-BE49-F238E27FC236}">
                <a16:creationId xmlns:a16="http://schemas.microsoft.com/office/drawing/2014/main" id="{9AD4BF57-760F-4E5F-97BD-E4DE837FFC41}"/>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38</a:t>
            </a:r>
          </a:p>
        </p:txBody>
      </p:sp>
    </p:spTree>
    <p:extLst>
      <p:ext uri="{BB962C8B-B14F-4D97-AF65-F5344CB8AC3E}">
        <p14:creationId xmlns:p14="http://schemas.microsoft.com/office/powerpoint/2010/main" val="3489808220"/>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pic>
        <p:nvPicPr>
          <p:cNvPr id="16" name="Picture 2" descr="Imagem relacionada">
            <a:extLst>
              <a:ext uri="{FF2B5EF4-FFF2-40B4-BE49-F238E27FC236}">
                <a16:creationId xmlns:a16="http://schemas.microsoft.com/office/drawing/2014/main" id="{D431BCC2-D672-4F9A-9C92-8C0112A2BD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045" y="2520156"/>
            <a:ext cx="2796574" cy="22029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AAE4FF8-F6C4-4EA1-8A24-85F3EB3E484C}"/>
              </a:ext>
            </a:extLst>
          </p:cNvPr>
          <p:cNvPicPr>
            <a:picLocks noChangeAspect="1"/>
          </p:cNvPicPr>
          <p:nvPr/>
        </p:nvPicPr>
        <p:blipFill>
          <a:blip r:embed="rId6"/>
          <a:stretch>
            <a:fillRect/>
          </a:stretch>
        </p:blipFill>
        <p:spPr>
          <a:xfrm>
            <a:off x="5042694" y="3375067"/>
            <a:ext cx="3295478" cy="846697"/>
          </a:xfrm>
          <a:prstGeom prst="rect">
            <a:avLst/>
          </a:prstGeom>
        </p:spPr>
      </p:pic>
      <p:sp>
        <p:nvSpPr>
          <p:cNvPr id="20" name="Rectangle 19">
            <a:extLst>
              <a:ext uri="{FF2B5EF4-FFF2-40B4-BE49-F238E27FC236}">
                <a16:creationId xmlns:a16="http://schemas.microsoft.com/office/drawing/2014/main" id="{46F1C9F9-E7D3-4491-85AC-08B9E3B72C83}"/>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39</a:t>
            </a:r>
          </a:p>
        </p:txBody>
      </p:sp>
    </p:spTree>
    <p:extLst>
      <p:ext uri="{BB962C8B-B14F-4D97-AF65-F5344CB8AC3E}">
        <p14:creationId xmlns:p14="http://schemas.microsoft.com/office/powerpoint/2010/main" val="305811642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pic>
        <p:nvPicPr>
          <p:cNvPr id="17" name="Picture 4" descr="Imagem relacionada">
            <a:extLst>
              <a:ext uri="{FF2B5EF4-FFF2-40B4-BE49-F238E27FC236}">
                <a16:creationId xmlns:a16="http://schemas.microsoft.com/office/drawing/2014/main" id="{13BDF693-FB35-4F8D-AC46-00BEC0EF6A38}"/>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50316" y="2142024"/>
            <a:ext cx="2970774" cy="29707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4E9A7329-9434-459E-AF0A-60105DD81D77}"/>
              </a:ext>
            </a:extLst>
          </p:cNvPr>
          <p:cNvPicPr>
            <a:picLocks noChangeAspect="1"/>
          </p:cNvPicPr>
          <p:nvPr/>
        </p:nvPicPr>
        <p:blipFill>
          <a:blip r:embed="rId7"/>
          <a:stretch>
            <a:fillRect/>
          </a:stretch>
        </p:blipFill>
        <p:spPr>
          <a:xfrm>
            <a:off x="4593100" y="3281932"/>
            <a:ext cx="3440325" cy="921973"/>
          </a:xfrm>
          <a:prstGeom prst="rect">
            <a:avLst/>
          </a:prstGeom>
        </p:spPr>
      </p:pic>
      <p:sp>
        <p:nvSpPr>
          <p:cNvPr id="19" name="Rectangle 18">
            <a:extLst>
              <a:ext uri="{FF2B5EF4-FFF2-40B4-BE49-F238E27FC236}">
                <a16:creationId xmlns:a16="http://schemas.microsoft.com/office/drawing/2014/main" id="{87FDEB97-6644-4454-A8FC-2A9837F8EBCE}"/>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sp>
        <p:nvSpPr>
          <p:cNvPr id="20" name="Rectangle 19">
            <a:extLst>
              <a:ext uri="{FF2B5EF4-FFF2-40B4-BE49-F238E27FC236}">
                <a16:creationId xmlns:a16="http://schemas.microsoft.com/office/drawing/2014/main" id="{677D2AFD-078D-4689-BE3F-AF956E9BAEC8}"/>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a:t>
            </a:r>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0</a:t>
            </a:r>
          </a:p>
        </p:txBody>
      </p:sp>
    </p:spTree>
    <p:extLst>
      <p:ext uri="{BB962C8B-B14F-4D97-AF65-F5344CB8AC3E}">
        <p14:creationId xmlns:p14="http://schemas.microsoft.com/office/powerpoint/2010/main" val="426411520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9" name="Rectangle 18">
            <a:extLst>
              <a:ext uri="{FF2B5EF4-FFF2-40B4-BE49-F238E27FC236}">
                <a16:creationId xmlns:a16="http://schemas.microsoft.com/office/drawing/2014/main" id="{87FDEB97-6644-4454-A8FC-2A9837F8EBCE}"/>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13" name="Picture 2">
            <a:extLst>
              <a:ext uri="{FF2B5EF4-FFF2-40B4-BE49-F238E27FC236}">
                <a16:creationId xmlns:a16="http://schemas.microsoft.com/office/drawing/2014/main" id="{C5EAA16E-5A07-4A05-8509-5E7193960C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283" y="2520156"/>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A44C7AC-AAED-4D8C-A5D0-D7AD26037546}"/>
              </a:ext>
            </a:extLst>
          </p:cNvPr>
          <p:cNvPicPr>
            <a:picLocks noChangeAspect="1"/>
          </p:cNvPicPr>
          <p:nvPr/>
        </p:nvPicPr>
        <p:blipFill>
          <a:blip r:embed="rId6"/>
          <a:stretch>
            <a:fillRect/>
          </a:stretch>
        </p:blipFill>
        <p:spPr>
          <a:xfrm>
            <a:off x="5566702" y="3198576"/>
            <a:ext cx="2705100" cy="1428750"/>
          </a:xfrm>
          <a:prstGeom prst="rect">
            <a:avLst/>
          </a:prstGeom>
        </p:spPr>
      </p:pic>
      <p:sp>
        <p:nvSpPr>
          <p:cNvPr id="20" name="Rectangle 19">
            <a:extLst>
              <a:ext uri="{FF2B5EF4-FFF2-40B4-BE49-F238E27FC236}">
                <a16:creationId xmlns:a16="http://schemas.microsoft.com/office/drawing/2014/main" id="{7AD60FC6-27A0-48F3-9135-DAE0FC2DD9B5}"/>
              </a:ext>
            </a:extLst>
          </p:cNvPr>
          <p:cNvSpPr/>
          <p:nvPr/>
        </p:nvSpPr>
        <p:spPr>
          <a:xfrm>
            <a:off x="305678" y="3466675"/>
            <a:ext cx="2606040"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1981 - Osborne 1</a:t>
            </a:r>
          </a:p>
        </p:txBody>
      </p:sp>
      <p:sp>
        <p:nvSpPr>
          <p:cNvPr id="21" name="Rectangle 20">
            <a:extLst>
              <a:ext uri="{FF2B5EF4-FFF2-40B4-BE49-F238E27FC236}">
                <a16:creationId xmlns:a16="http://schemas.microsoft.com/office/drawing/2014/main" id="{4BA028D8-249B-41F2-9705-6252C6ECFCBD}"/>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41</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257627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8" name="Rectangle 17">
            <a:extLst>
              <a:ext uri="{FF2B5EF4-FFF2-40B4-BE49-F238E27FC236}">
                <a16:creationId xmlns:a16="http://schemas.microsoft.com/office/drawing/2014/main" id="{8C97AB01-6221-4164-8DC3-0FF3E3154D18}"/>
              </a:ext>
            </a:extLst>
          </p:cNvPr>
          <p:cNvSpPr/>
          <p:nvPr/>
        </p:nvSpPr>
        <p:spPr>
          <a:xfrm>
            <a:off x="305678" y="3000958"/>
            <a:ext cx="2606040"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1981 - IBM 5150 PC</a:t>
            </a:r>
          </a:p>
        </p:txBody>
      </p:sp>
      <p:pic>
        <p:nvPicPr>
          <p:cNvPr id="19" name="Picture 2">
            <a:extLst>
              <a:ext uri="{FF2B5EF4-FFF2-40B4-BE49-F238E27FC236}">
                <a16:creationId xmlns:a16="http://schemas.microsoft.com/office/drawing/2014/main" id="{DB5E8089-AF7C-40C7-A0F1-6772BF91E2F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8020" l="717" r="98566"/>
                    </a14:imgEffect>
                  </a14:imgLayer>
                </a14:imgProps>
              </a:ext>
              <a:ext uri="{28A0092B-C50C-407E-A947-70E740481C1C}">
                <a14:useLocalDpi xmlns:a14="http://schemas.microsoft.com/office/drawing/2010/main" val="0"/>
              </a:ext>
            </a:extLst>
          </a:blip>
          <a:srcRect/>
          <a:stretch>
            <a:fillRect/>
          </a:stretch>
        </p:blipFill>
        <p:spPr bwMode="auto">
          <a:xfrm>
            <a:off x="2205318" y="2378192"/>
            <a:ext cx="3290570" cy="23824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A3E8F28F-72D6-446B-BBEF-692A10315792}"/>
              </a:ext>
            </a:extLst>
          </p:cNvPr>
          <p:cNvPicPr>
            <a:picLocks noChangeAspect="1"/>
          </p:cNvPicPr>
          <p:nvPr/>
        </p:nvPicPr>
        <p:blipFill>
          <a:blip r:embed="rId7"/>
          <a:stretch>
            <a:fillRect/>
          </a:stretch>
        </p:blipFill>
        <p:spPr>
          <a:xfrm>
            <a:off x="5495888" y="3328130"/>
            <a:ext cx="3047562" cy="1298108"/>
          </a:xfrm>
          <a:prstGeom prst="rect">
            <a:avLst/>
          </a:prstGeom>
        </p:spPr>
      </p:pic>
      <p:sp>
        <p:nvSpPr>
          <p:cNvPr id="21" name="Rectangle 20">
            <a:extLst>
              <a:ext uri="{FF2B5EF4-FFF2-40B4-BE49-F238E27FC236}">
                <a16:creationId xmlns:a16="http://schemas.microsoft.com/office/drawing/2014/main" id="{DC9180F7-059E-4606-8631-2DBFA4A4722C}"/>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42</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88593461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13" name="Rectangle 12">
            <a:extLst>
              <a:ext uri="{FF2B5EF4-FFF2-40B4-BE49-F238E27FC236}">
                <a16:creationId xmlns:a16="http://schemas.microsoft.com/office/drawing/2014/main" id="{0BCDF07E-B161-4358-8090-2846D398630D}"/>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8" name="Rectangle 17">
            <a:extLst>
              <a:ext uri="{FF2B5EF4-FFF2-40B4-BE49-F238E27FC236}">
                <a16:creationId xmlns:a16="http://schemas.microsoft.com/office/drawing/2014/main" id="{8C97AB01-6221-4164-8DC3-0FF3E3154D18}"/>
              </a:ext>
            </a:extLst>
          </p:cNvPr>
          <p:cNvSpPr/>
          <p:nvPr/>
        </p:nvSpPr>
        <p:spPr>
          <a:xfrm>
            <a:off x="723676" y="3304066"/>
            <a:ext cx="3190557" cy="800219"/>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1982 - Compaq </a:t>
            </a:r>
          </a:p>
          <a:p>
            <a:r>
              <a:rPr lang="pt-BR" sz="2300" dirty="0">
                <a:ln w="0"/>
                <a:solidFill>
                  <a:srgbClr val="FFFF00"/>
                </a:solidFill>
                <a:effectLst>
                  <a:outerShdw blurRad="38100" dist="19050" dir="2700000" algn="tl" rotWithShape="0">
                    <a:schemeClr val="dk1">
                      <a:alpha val="40000"/>
                    </a:schemeClr>
                  </a:outerShdw>
                </a:effectLst>
              </a:rPr>
              <a:t>            Portable</a:t>
            </a:r>
          </a:p>
        </p:txBody>
      </p:sp>
      <p:pic>
        <p:nvPicPr>
          <p:cNvPr id="16" name="Picture 15">
            <a:extLst>
              <a:ext uri="{FF2B5EF4-FFF2-40B4-BE49-F238E27FC236}">
                <a16:creationId xmlns:a16="http://schemas.microsoft.com/office/drawing/2014/main" id="{D1CD3E16-8909-4ACA-9C79-9CCCA27630F8}"/>
              </a:ext>
            </a:extLst>
          </p:cNvPr>
          <p:cNvPicPr>
            <a:picLocks noChangeAspect="1"/>
          </p:cNvPicPr>
          <p:nvPr/>
        </p:nvPicPr>
        <p:blipFill>
          <a:blip r:embed="rId5"/>
          <a:stretch>
            <a:fillRect/>
          </a:stretch>
        </p:blipFill>
        <p:spPr>
          <a:xfrm>
            <a:off x="3010873" y="2449640"/>
            <a:ext cx="2695575" cy="2239523"/>
          </a:xfrm>
          <a:prstGeom prst="rect">
            <a:avLst/>
          </a:prstGeom>
        </p:spPr>
      </p:pic>
      <p:pic>
        <p:nvPicPr>
          <p:cNvPr id="17" name="Picture 16">
            <a:extLst>
              <a:ext uri="{FF2B5EF4-FFF2-40B4-BE49-F238E27FC236}">
                <a16:creationId xmlns:a16="http://schemas.microsoft.com/office/drawing/2014/main" id="{777CBC6A-1B86-4F7F-A20E-D945D5556F28}"/>
              </a:ext>
            </a:extLst>
          </p:cNvPr>
          <p:cNvPicPr>
            <a:picLocks noChangeAspect="1"/>
          </p:cNvPicPr>
          <p:nvPr/>
        </p:nvPicPr>
        <p:blipFill>
          <a:blip r:embed="rId6"/>
          <a:stretch>
            <a:fillRect/>
          </a:stretch>
        </p:blipFill>
        <p:spPr>
          <a:xfrm>
            <a:off x="5866612" y="3308038"/>
            <a:ext cx="2695575" cy="1381125"/>
          </a:xfrm>
          <a:prstGeom prst="rect">
            <a:avLst/>
          </a:prstGeom>
        </p:spPr>
      </p:pic>
      <p:sp>
        <p:nvSpPr>
          <p:cNvPr id="21" name="Rectangle 20">
            <a:extLst>
              <a:ext uri="{FF2B5EF4-FFF2-40B4-BE49-F238E27FC236}">
                <a16:creationId xmlns:a16="http://schemas.microsoft.com/office/drawing/2014/main" id="{4F8F35FD-D60A-4E11-B92D-040D0841935F}"/>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43</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2266005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Resultado de imagem para LÃ³gica de ProgramaÃ§Ã£o">
            <a:extLst>
              <a:ext uri="{FF2B5EF4-FFF2-40B4-BE49-F238E27FC236}">
                <a16:creationId xmlns:a16="http://schemas.microsoft.com/office/drawing/2014/main" id="{7A7A8532-259D-44BB-8B10-8C9AA0170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07" y="168428"/>
            <a:ext cx="8366235" cy="46294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5C717E5-DA8F-4736-8CE0-4D32DD6985B3}"/>
              </a:ext>
            </a:extLst>
          </p:cNvPr>
          <p:cNvSpPr/>
          <p:nvPr/>
        </p:nvSpPr>
        <p:spPr>
          <a:xfrm>
            <a:off x="457200" y="242456"/>
            <a:ext cx="8205843" cy="2585323"/>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solidFill>
                  <a:srgbClr val="FFFF00"/>
                </a:solidFill>
                <a:effectLst>
                  <a:outerShdw dist="38100" dir="2640000" algn="bl" rotWithShape="0">
                    <a:schemeClr val="accent1"/>
                  </a:outerShdw>
                </a:effectLst>
              </a:rPr>
              <a:t>História da Computação – 5ª Geração de Computadores</a:t>
            </a:r>
            <a:endParaRPr lang="en-US" sz="54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pic>
        <p:nvPicPr>
          <p:cNvPr id="1026" name="Picture 2" descr="https://upload.wikimedia.org/wikipedia/commons/thumb/a/a0/Programming_language_textbooks.jpg/800px-Programming_language_textbooks.jpg">
            <a:extLst>
              <a:ext uri="{FF2B5EF4-FFF2-40B4-BE49-F238E27FC236}">
                <a16:creationId xmlns:a16="http://schemas.microsoft.com/office/drawing/2014/main" id="{BB2D1B76-FC15-44DB-9D8F-2B5C162FF9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808" y="3757015"/>
            <a:ext cx="1374337" cy="1040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2521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9" name="Rectangle 18">
            <a:extLst>
              <a:ext uri="{FF2B5EF4-FFF2-40B4-BE49-F238E27FC236}">
                <a16:creationId xmlns:a16="http://schemas.microsoft.com/office/drawing/2014/main" id="{87FDEB97-6644-4454-A8FC-2A9837F8EBCE}"/>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13" name="Picture 12">
            <a:extLst>
              <a:ext uri="{FF2B5EF4-FFF2-40B4-BE49-F238E27FC236}">
                <a16:creationId xmlns:a16="http://schemas.microsoft.com/office/drawing/2014/main" id="{DEB42299-667A-4311-9E77-E36A5072A10F}"/>
              </a:ext>
            </a:extLst>
          </p:cNvPr>
          <p:cNvPicPr>
            <a:picLocks noChangeAspect="1"/>
          </p:cNvPicPr>
          <p:nvPr/>
        </p:nvPicPr>
        <p:blipFill>
          <a:blip r:embed="rId5"/>
          <a:stretch>
            <a:fillRect/>
          </a:stretch>
        </p:blipFill>
        <p:spPr>
          <a:xfrm>
            <a:off x="2657139" y="2520156"/>
            <a:ext cx="2736064" cy="2200494"/>
          </a:xfrm>
          <a:prstGeom prst="rect">
            <a:avLst/>
          </a:prstGeom>
        </p:spPr>
      </p:pic>
      <p:pic>
        <p:nvPicPr>
          <p:cNvPr id="16" name="Picture 15">
            <a:extLst>
              <a:ext uri="{FF2B5EF4-FFF2-40B4-BE49-F238E27FC236}">
                <a16:creationId xmlns:a16="http://schemas.microsoft.com/office/drawing/2014/main" id="{4659D7C3-F5A8-4AA5-B6D4-D1CF3F10C02A}"/>
              </a:ext>
            </a:extLst>
          </p:cNvPr>
          <p:cNvPicPr>
            <a:picLocks noChangeAspect="1"/>
          </p:cNvPicPr>
          <p:nvPr/>
        </p:nvPicPr>
        <p:blipFill>
          <a:blip r:embed="rId6"/>
          <a:stretch>
            <a:fillRect/>
          </a:stretch>
        </p:blipFill>
        <p:spPr>
          <a:xfrm>
            <a:off x="5492464" y="3912951"/>
            <a:ext cx="2819262" cy="749228"/>
          </a:xfrm>
          <a:prstGeom prst="rect">
            <a:avLst/>
          </a:prstGeom>
        </p:spPr>
      </p:pic>
      <p:sp>
        <p:nvSpPr>
          <p:cNvPr id="20" name="Rectangle 19">
            <a:extLst>
              <a:ext uri="{FF2B5EF4-FFF2-40B4-BE49-F238E27FC236}">
                <a16:creationId xmlns:a16="http://schemas.microsoft.com/office/drawing/2014/main" id="{5C76A074-2BCA-43A7-BB2A-35859D1605A9}"/>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44</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7680783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9" name="Rectangle 18">
            <a:extLst>
              <a:ext uri="{FF2B5EF4-FFF2-40B4-BE49-F238E27FC236}">
                <a16:creationId xmlns:a16="http://schemas.microsoft.com/office/drawing/2014/main" id="{87FDEB97-6644-4454-A8FC-2A9837F8EBCE}"/>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sp>
        <p:nvSpPr>
          <p:cNvPr id="17" name="Rectangle 16">
            <a:extLst>
              <a:ext uri="{FF2B5EF4-FFF2-40B4-BE49-F238E27FC236}">
                <a16:creationId xmlns:a16="http://schemas.microsoft.com/office/drawing/2014/main" id="{13665A64-8872-45EA-BAAF-79FF21F8C170}"/>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45</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30724" name="Picture 4" descr="Resultado de imagem para iphone">
            <a:extLst>
              <a:ext uri="{FF2B5EF4-FFF2-40B4-BE49-F238E27FC236}">
                <a16:creationId xmlns:a16="http://schemas.microsoft.com/office/drawing/2014/main" id="{4746FC9C-CF96-4568-B71A-33F79DAD0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179" y="2392553"/>
            <a:ext cx="2325463" cy="232546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8DB613C-D154-4759-B8A8-4BACE161876B}"/>
              </a:ext>
            </a:extLst>
          </p:cNvPr>
          <p:cNvSpPr/>
          <p:nvPr/>
        </p:nvSpPr>
        <p:spPr>
          <a:xfrm>
            <a:off x="914398" y="3271592"/>
            <a:ext cx="2121519"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2007- IPHONE</a:t>
            </a:r>
          </a:p>
        </p:txBody>
      </p:sp>
    </p:spTree>
    <p:extLst>
      <p:ext uri="{BB962C8B-B14F-4D97-AF65-F5344CB8AC3E}">
        <p14:creationId xmlns:p14="http://schemas.microsoft.com/office/powerpoint/2010/main" val="506640648"/>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9" name="Rectangle 18">
            <a:extLst>
              <a:ext uri="{FF2B5EF4-FFF2-40B4-BE49-F238E27FC236}">
                <a16:creationId xmlns:a16="http://schemas.microsoft.com/office/drawing/2014/main" id="{87FDEB97-6644-4454-A8FC-2A9837F8EBCE}"/>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30722" name="Picture 2" descr="Resultado de imagem para cartão crédito">
            <a:extLst>
              <a:ext uri="{FF2B5EF4-FFF2-40B4-BE49-F238E27FC236}">
                <a16:creationId xmlns:a16="http://schemas.microsoft.com/office/drawing/2014/main" id="{F30A1698-E462-4677-AA74-0505387B3F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735" y="2604128"/>
            <a:ext cx="2965151" cy="193054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13665A64-8872-45EA-BAAF-79FF21F8C170}"/>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46</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067221973"/>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9" name="Rectangle 18">
            <a:extLst>
              <a:ext uri="{FF2B5EF4-FFF2-40B4-BE49-F238E27FC236}">
                <a16:creationId xmlns:a16="http://schemas.microsoft.com/office/drawing/2014/main" id="{87FDEB97-6644-4454-A8FC-2A9837F8EBCE}"/>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32770" name="Picture 2" descr="Resultado de imagem para chip celular">
            <a:extLst>
              <a:ext uri="{FF2B5EF4-FFF2-40B4-BE49-F238E27FC236}">
                <a16:creationId xmlns:a16="http://schemas.microsoft.com/office/drawing/2014/main" id="{0A118BCF-F9CB-40C4-83FE-C5E7997DB4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8254" y="2717720"/>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9BAB89B-3959-4D1E-B533-664940AA1B8C}"/>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47</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5364137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pic>
        <p:nvPicPr>
          <p:cNvPr id="15" name="Picture 4">
            <a:extLst>
              <a:ext uri="{FF2B5EF4-FFF2-40B4-BE49-F238E27FC236}">
                <a16:creationId xmlns:a16="http://schemas.microsoft.com/office/drawing/2014/main" id="{9654B00E-33B2-4778-8102-B252E6F9D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1134" y="1010274"/>
            <a:ext cx="528704" cy="461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595E58F-3093-46A4-B6E8-EAB5B4FEDB12}"/>
              </a:ext>
            </a:extLst>
          </p:cNvPr>
          <p:cNvSpPr/>
          <p:nvPr/>
        </p:nvSpPr>
        <p:spPr>
          <a:xfrm>
            <a:off x="305678" y="1127362"/>
            <a:ext cx="7217111"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A disputa dos sistemas operacionais - Mac OS e Windows</a:t>
            </a:r>
          </a:p>
        </p:txBody>
      </p:sp>
      <p:pic>
        <p:nvPicPr>
          <p:cNvPr id="16386" name="Picture 2" descr="Resultado de imagem para windows">
            <a:extLst>
              <a:ext uri="{FF2B5EF4-FFF2-40B4-BE49-F238E27FC236}">
                <a16:creationId xmlns:a16="http://schemas.microsoft.com/office/drawing/2014/main" id="{456B461D-E060-4A8A-B69A-7D77A762B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142" y="1063129"/>
            <a:ext cx="463154" cy="4462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07119E-FF96-42FA-82B0-6A08D2DD52AE}"/>
              </a:ext>
            </a:extLst>
          </p:cNvPr>
          <p:cNvSpPr/>
          <p:nvPr/>
        </p:nvSpPr>
        <p:spPr>
          <a:xfrm>
            <a:off x="7780134" y="1060240"/>
            <a:ext cx="558038" cy="523220"/>
          </a:xfrm>
          <a:prstGeom prst="rect">
            <a:avLst/>
          </a:prstGeom>
          <a:noFill/>
        </p:spPr>
        <p:txBody>
          <a:bodyPr wrap="square" lIns="91440" tIns="45720" rIns="91440" bIns="45720">
            <a:spAutoFit/>
          </a:bodyPr>
          <a:lstStyle/>
          <a:p>
            <a:r>
              <a:rPr lang="pt-BR" sz="2800" dirty="0">
                <a:ln w="0"/>
                <a:solidFill>
                  <a:schemeClr val="bg1"/>
                </a:solidFill>
                <a:effectLst>
                  <a:outerShdw blurRad="38100" dist="19050" dir="2700000" algn="tl" rotWithShape="0">
                    <a:schemeClr val="dk1">
                      <a:alpha val="40000"/>
                    </a:schemeClr>
                  </a:outerShdw>
                </a:effectLst>
              </a:rPr>
              <a:t>X</a:t>
            </a:r>
          </a:p>
        </p:txBody>
      </p:sp>
      <p:sp>
        <p:nvSpPr>
          <p:cNvPr id="19" name="Rectangle 18">
            <a:extLst>
              <a:ext uri="{FF2B5EF4-FFF2-40B4-BE49-F238E27FC236}">
                <a16:creationId xmlns:a16="http://schemas.microsoft.com/office/drawing/2014/main" id="{87FDEB97-6644-4454-A8FC-2A9837F8EBCE}"/>
              </a:ext>
            </a:extLst>
          </p:cNvPr>
          <p:cNvSpPr/>
          <p:nvPr/>
        </p:nvSpPr>
        <p:spPr>
          <a:xfrm>
            <a:off x="315616" y="1609724"/>
            <a:ext cx="8406736" cy="1107996"/>
          </a:xfrm>
          <a:prstGeom prst="rect">
            <a:avLst/>
          </a:prstGeom>
          <a:noFill/>
        </p:spPr>
        <p:txBody>
          <a:bodyPr wrap="square" lIns="91440" tIns="45720" rIns="91440" bIns="45720">
            <a:spAutoFit/>
          </a:bodyPr>
          <a:lstStyle/>
          <a:p>
            <a:r>
              <a:rPr lang="pt-BR" sz="2200" dirty="0">
                <a:ln w="0"/>
                <a:solidFill>
                  <a:schemeClr val="bg1"/>
                </a:solidFill>
                <a:effectLst>
                  <a:outerShdw blurRad="38100" dist="19050" dir="2700000" algn="tl" rotWithShape="0">
                    <a:schemeClr val="dk1">
                      <a:alpha val="40000"/>
                    </a:schemeClr>
                  </a:outerShdw>
                </a:effectLst>
              </a:rPr>
              <a:t>Esta disputa dos sistemas operacionais está presente até os dias de hoje, assim como a minituarização dos computadores que foi o que marcou esta geração:</a:t>
            </a:r>
          </a:p>
        </p:txBody>
      </p:sp>
      <p:pic>
        <p:nvPicPr>
          <p:cNvPr id="33794" name="Picture 2" descr="Resultado de imagem para celula humana">
            <a:extLst>
              <a:ext uri="{FF2B5EF4-FFF2-40B4-BE49-F238E27FC236}">
                <a16:creationId xmlns:a16="http://schemas.microsoft.com/office/drawing/2014/main" id="{58C08A1B-479E-45E5-A99A-BAAB3CF67B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9455" y="2425320"/>
            <a:ext cx="3079058" cy="230632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27FC3EC7-D8B3-4711-AF33-1E52B311251D}"/>
              </a:ext>
            </a:extLst>
          </p:cNvPr>
          <p:cNvSpPr/>
          <p:nvPr/>
        </p:nvSpPr>
        <p:spPr>
          <a:xfrm>
            <a:off x="794322" y="3346264"/>
            <a:ext cx="2606040"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Célula Humana</a:t>
            </a:r>
          </a:p>
        </p:txBody>
      </p:sp>
      <p:sp>
        <p:nvSpPr>
          <p:cNvPr id="16" name="Rectangle 15">
            <a:extLst>
              <a:ext uri="{FF2B5EF4-FFF2-40B4-BE49-F238E27FC236}">
                <a16:creationId xmlns:a16="http://schemas.microsoft.com/office/drawing/2014/main" id="{B55D4926-07F4-423F-8FD1-98DC1B2328A2}"/>
              </a:ext>
            </a:extLst>
          </p:cNvPr>
          <p:cNvSpPr/>
          <p:nvPr/>
        </p:nvSpPr>
        <p:spPr>
          <a:xfrm>
            <a:off x="6116312" y="3278404"/>
            <a:ext cx="2606040" cy="446276"/>
          </a:xfrm>
          <a:prstGeom prst="rect">
            <a:avLst/>
          </a:prstGeom>
          <a:noFill/>
        </p:spPr>
        <p:txBody>
          <a:bodyPr wrap="square" lIns="91440" tIns="45720" rIns="91440" bIns="45720">
            <a:spAutoFit/>
          </a:bodyPr>
          <a:lstStyle/>
          <a:p>
            <a:r>
              <a:rPr lang="pt-BR" sz="2300" dirty="0">
                <a:ln w="0"/>
                <a:solidFill>
                  <a:srgbClr val="FFFF00"/>
                </a:solidFill>
                <a:effectLst>
                  <a:outerShdw blurRad="38100" dist="19050" dir="2700000" algn="tl" rotWithShape="0">
                    <a:schemeClr val="dk1">
                      <a:alpha val="40000"/>
                    </a:schemeClr>
                  </a:outerShdw>
                </a:effectLst>
              </a:rPr>
              <a:t>... Dias atuais</a:t>
            </a:r>
          </a:p>
        </p:txBody>
      </p:sp>
      <p:sp>
        <p:nvSpPr>
          <p:cNvPr id="17" name="Rectangle 16">
            <a:extLst>
              <a:ext uri="{FF2B5EF4-FFF2-40B4-BE49-F238E27FC236}">
                <a16:creationId xmlns:a16="http://schemas.microsoft.com/office/drawing/2014/main" id="{F480FB37-EA87-450B-9569-187F4FDBB70F}"/>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48</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459906026"/>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matrix">
            <a:extLst>
              <a:ext uri="{FF2B5EF4-FFF2-40B4-BE49-F238E27FC236}">
                <a16:creationId xmlns:a16="http://schemas.microsoft.com/office/drawing/2014/main" id="{C43632EC-2672-4F6D-9DA0-17A5FFE25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73" y="200430"/>
            <a:ext cx="8404964" cy="4518047"/>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796CEA44-310B-44B9-9452-370144CD966E}"/>
              </a:ext>
            </a:extLst>
          </p:cNvPr>
          <p:cNvSpPr/>
          <p:nvPr/>
        </p:nvSpPr>
        <p:spPr>
          <a:xfrm rot="10800000">
            <a:off x="4479925" y="2764364"/>
            <a:ext cx="1102414" cy="60632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2">
            <a:extLst>
              <a:ext uri="{FF2B5EF4-FFF2-40B4-BE49-F238E27FC236}">
                <a16:creationId xmlns:a16="http://schemas.microsoft.com/office/drawing/2014/main" id="{88D670EF-B16A-4737-B00F-9328105F73DC}"/>
              </a:ext>
            </a:extLst>
          </p:cNvPr>
          <p:cNvPicPr>
            <a:picLocks noChangeAspect="1"/>
          </p:cNvPicPr>
          <p:nvPr/>
        </p:nvPicPr>
        <p:blipFill>
          <a:blip r:embed="rId4"/>
          <a:stretch>
            <a:fillRect/>
          </a:stretch>
        </p:blipFill>
        <p:spPr>
          <a:xfrm>
            <a:off x="5969877" y="1232632"/>
            <a:ext cx="2431914" cy="2990455"/>
          </a:xfrm>
          <a:prstGeom prst="rect">
            <a:avLst/>
          </a:prstGeom>
        </p:spPr>
      </p:pic>
      <p:sp>
        <p:nvSpPr>
          <p:cNvPr id="16" name="Rectangle 15">
            <a:extLst>
              <a:ext uri="{FF2B5EF4-FFF2-40B4-BE49-F238E27FC236}">
                <a16:creationId xmlns:a16="http://schemas.microsoft.com/office/drawing/2014/main" id="{72399C4C-7987-4F4F-BF13-12019EEF5EBF}"/>
              </a:ext>
            </a:extLst>
          </p:cNvPr>
          <p:cNvSpPr/>
          <p:nvPr/>
        </p:nvSpPr>
        <p:spPr>
          <a:xfrm>
            <a:off x="380932" y="1368426"/>
            <a:ext cx="3894023" cy="2754600"/>
          </a:xfrm>
          <a:prstGeom prst="rect">
            <a:avLst/>
          </a:prstGeom>
          <a:solidFill>
            <a:schemeClr val="tx2">
              <a:lumMod val="50000"/>
            </a:schemeClr>
          </a:solidFill>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r>
              <a:rPr lang="pt-BR" sz="2300" b="1" dirty="0">
                <a:ln w="0"/>
                <a:solidFill>
                  <a:srgbClr val="FFFF00"/>
                </a:solidFill>
                <a:effectLst>
                  <a:outerShdw blurRad="38100" dist="19050" dir="2700000" algn="tl" rotWithShape="0">
                    <a:schemeClr val="dk1">
                      <a:alpha val="40000"/>
                    </a:schemeClr>
                  </a:outerShdw>
                </a:effectLst>
              </a:rPr>
              <a:t>Destaca-se</a:t>
            </a:r>
            <a:r>
              <a:rPr lang="pt-BR" sz="2300" dirty="0">
                <a:ln w="0"/>
                <a:solidFill>
                  <a:schemeClr val="bg1"/>
                </a:solidFill>
                <a:effectLst>
                  <a:outerShdw blurRad="38100" dist="19050" dir="2700000" algn="tl" rotWithShape="0">
                    <a:schemeClr val="dk1">
                      <a:alpha val="40000"/>
                    </a:schemeClr>
                  </a:outerShdw>
                </a:effectLst>
              </a:rPr>
              <a:t> como </a:t>
            </a:r>
            <a:r>
              <a:rPr lang="pt-BR" sz="2300" b="1" dirty="0">
                <a:ln w="0"/>
                <a:solidFill>
                  <a:srgbClr val="FFFF00"/>
                </a:solidFill>
                <a:effectLst>
                  <a:outerShdw blurRad="38100" dist="19050" dir="2700000" algn="tl" rotWithShape="0">
                    <a:schemeClr val="dk1">
                      <a:alpha val="40000"/>
                    </a:schemeClr>
                  </a:outerShdw>
                </a:effectLst>
              </a:rPr>
              <a:t>fonte</a:t>
            </a:r>
            <a:r>
              <a:rPr lang="pt-BR" sz="2300" dirty="0">
                <a:ln w="0"/>
                <a:solidFill>
                  <a:schemeClr val="bg1"/>
                </a:solidFill>
                <a:effectLst>
                  <a:outerShdw blurRad="38100" dist="19050" dir="2700000" algn="tl" rotWithShape="0">
                    <a:schemeClr val="dk1">
                      <a:alpha val="40000"/>
                    </a:schemeClr>
                  </a:outerShdw>
                </a:effectLst>
              </a:rPr>
              <a:t> de </a:t>
            </a:r>
            <a:r>
              <a:rPr lang="pt-BR" sz="2300" b="1" dirty="0">
                <a:ln w="0"/>
                <a:solidFill>
                  <a:srgbClr val="FFFF00"/>
                </a:solidFill>
                <a:effectLst>
                  <a:outerShdw blurRad="38100" dist="19050" dir="2700000" algn="tl" rotWithShape="0">
                    <a:schemeClr val="dk1">
                      <a:alpha val="40000"/>
                    </a:schemeClr>
                  </a:outerShdw>
                </a:effectLst>
              </a:rPr>
              <a:t>consulta</a:t>
            </a:r>
            <a:r>
              <a:rPr lang="pt-BR" sz="2300" dirty="0">
                <a:ln w="0"/>
                <a:solidFill>
                  <a:schemeClr val="bg1"/>
                </a:solidFill>
                <a:effectLst>
                  <a:outerShdw blurRad="38100" dist="19050" dir="2700000" algn="tl" rotWithShape="0">
                    <a:schemeClr val="dk1">
                      <a:alpha val="40000"/>
                    </a:schemeClr>
                  </a:outerShdw>
                </a:effectLst>
              </a:rPr>
              <a:t> para aprofundamento dos </a:t>
            </a:r>
            <a:r>
              <a:rPr lang="pt-BR" sz="2300" b="1" dirty="0">
                <a:ln w="0"/>
                <a:solidFill>
                  <a:srgbClr val="FFFF00"/>
                </a:solidFill>
                <a:effectLst>
                  <a:outerShdw blurRad="38100" dist="19050" dir="2700000" algn="tl" rotWithShape="0">
                    <a:schemeClr val="dk1">
                      <a:alpha val="40000"/>
                    </a:schemeClr>
                  </a:outerShdw>
                </a:effectLst>
              </a:rPr>
              <a:t>temas</a:t>
            </a:r>
            <a:r>
              <a:rPr lang="pt-BR" sz="2300" dirty="0">
                <a:ln w="0"/>
                <a:solidFill>
                  <a:schemeClr val="bg1"/>
                </a:solidFill>
                <a:effectLst>
                  <a:outerShdw blurRad="38100" dist="19050" dir="2700000" algn="tl" rotWithShape="0">
                    <a:schemeClr val="dk1">
                      <a:alpha val="40000"/>
                    </a:schemeClr>
                  </a:outerShdw>
                </a:effectLst>
              </a:rPr>
              <a:t> aqui </a:t>
            </a:r>
            <a:r>
              <a:rPr lang="pt-BR" sz="2300" b="1" dirty="0">
                <a:ln w="0"/>
                <a:solidFill>
                  <a:srgbClr val="FFFF00"/>
                </a:solidFill>
                <a:effectLst>
                  <a:outerShdw blurRad="38100" dist="19050" dir="2700000" algn="tl" rotWithShape="0">
                    <a:schemeClr val="dk1">
                      <a:alpha val="40000"/>
                    </a:schemeClr>
                  </a:outerShdw>
                </a:effectLst>
              </a:rPr>
              <a:t>citados</a:t>
            </a:r>
            <a:r>
              <a:rPr lang="pt-BR" sz="2300" dirty="0">
                <a:ln w="0"/>
                <a:solidFill>
                  <a:schemeClr val="bg1"/>
                </a:solidFill>
                <a:effectLst>
                  <a:outerShdw blurRad="38100" dist="19050" dir="2700000" algn="tl" rotWithShape="0">
                    <a:schemeClr val="dk1">
                      <a:alpha val="40000"/>
                    </a:schemeClr>
                  </a:outerShdw>
                </a:effectLst>
              </a:rPr>
              <a:t>:</a:t>
            </a:r>
          </a:p>
          <a:p>
            <a:r>
              <a:rPr lang="pt-BR" sz="2300" dirty="0">
                <a:ln w="0"/>
                <a:solidFill>
                  <a:schemeClr val="bg1"/>
                </a:solidFill>
                <a:effectLst>
                  <a:outerShdw blurRad="38100" dist="19050" dir="2700000" algn="tl" rotWithShape="0">
                    <a:schemeClr val="dk1">
                      <a:alpha val="40000"/>
                    </a:schemeClr>
                  </a:outerShdw>
                </a:effectLst>
              </a:rPr>
              <a:t>Tipo: </a:t>
            </a:r>
            <a:r>
              <a:rPr lang="pt-BR" dirty="0">
                <a:ln w="0"/>
                <a:solidFill>
                  <a:schemeClr val="bg1"/>
                </a:solidFill>
                <a:effectLst>
                  <a:outerShdw blurRad="38100" dist="19050" dir="2700000" algn="tl" rotWithShape="0">
                    <a:schemeClr val="dk1">
                      <a:alpha val="40000"/>
                    </a:schemeClr>
                  </a:outerShdw>
                </a:effectLst>
              </a:rPr>
              <a:t>Livro</a:t>
            </a:r>
          </a:p>
          <a:p>
            <a:r>
              <a:rPr lang="pt-BR" sz="2300" dirty="0">
                <a:ln w="0"/>
                <a:solidFill>
                  <a:schemeClr val="bg1"/>
                </a:solidFill>
                <a:effectLst>
                  <a:outerShdw blurRad="38100" dist="19050" dir="2700000" algn="tl" rotWithShape="0">
                    <a:schemeClr val="dk1">
                      <a:alpha val="40000"/>
                    </a:schemeClr>
                  </a:outerShdw>
                </a:effectLst>
              </a:rPr>
              <a:t>Autor: </a:t>
            </a:r>
            <a:r>
              <a:rPr lang="pt-BR" dirty="0"/>
              <a:t>Fonseca Filho, Cléuzio </a:t>
            </a:r>
          </a:p>
          <a:p>
            <a:endParaRPr lang="pt-BR" dirty="0">
              <a:ln w="0"/>
              <a:solidFill>
                <a:schemeClr val="bg1"/>
              </a:solidFill>
              <a:effectLst>
                <a:outerShdw blurRad="38100" dist="19050" dir="2700000" algn="tl" rotWithShape="0">
                  <a:schemeClr val="dk1">
                    <a:alpha val="40000"/>
                  </a:schemeClr>
                </a:outerShdw>
              </a:effectLst>
            </a:endParaRPr>
          </a:p>
          <a:p>
            <a:r>
              <a:rPr lang="pt-BR" sz="2000" dirty="0">
                <a:ln w="0"/>
                <a:solidFill>
                  <a:schemeClr val="bg1"/>
                </a:solidFill>
                <a:effectLst>
                  <a:outerShdw blurRad="38100" dist="19050" dir="2700000" algn="tl" rotWithShape="0">
                    <a:schemeClr val="dk1">
                      <a:alpha val="40000"/>
                    </a:schemeClr>
                  </a:outerShdw>
                </a:effectLst>
                <a:hlinkClick r:id="rId5"/>
              </a:rPr>
              <a:t>http://www.pucrs.br/edipucrs/online/historiadacomputacao.pdf </a:t>
            </a:r>
            <a:endParaRPr lang="pt-BR" sz="2000" dirty="0">
              <a:ln w="0"/>
              <a:solidFill>
                <a:schemeClr val="bg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365AE4A4-3D2B-4335-A164-ADCAADEDC3D3}"/>
              </a:ext>
            </a:extLst>
          </p:cNvPr>
          <p:cNvSpPr/>
          <p:nvPr/>
        </p:nvSpPr>
        <p:spPr>
          <a:xfrm>
            <a:off x="380931" y="4269422"/>
            <a:ext cx="7743565" cy="446276"/>
          </a:xfrm>
          <a:prstGeom prst="rect">
            <a:avLst/>
          </a:prstGeom>
          <a:solidFill>
            <a:schemeClr val="tx2">
              <a:lumMod val="50000"/>
            </a:schemeClr>
          </a:solidFill>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Nome: </a:t>
            </a:r>
            <a:r>
              <a:rPr lang="pt-BR" sz="1600" b="1" dirty="0">
                <a:ln w="0"/>
                <a:solidFill>
                  <a:srgbClr val="FFFF00"/>
                </a:solidFill>
                <a:effectLst>
                  <a:outerShdw blurRad="38100" dist="19050" dir="2700000" algn="tl" rotWithShape="0">
                    <a:schemeClr val="dk1">
                      <a:alpha val="40000"/>
                    </a:schemeClr>
                  </a:outerShdw>
                </a:effectLst>
              </a:rPr>
              <a:t>HISTÓRIA DA COMPUTAÇÃO: O CAMINHO DO PENSAMENTO E DA TECNOLOGIA </a:t>
            </a:r>
          </a:p>
        </p:txBody>
      </p:sp>
      <p:sp>
        <p:nvSpPr>
          <p:cNvPr id="11" name="Rectangle 10">
            <a:extLst>
              <a:ext uri="{FF2B5EF4-FFF2-40B4-BE49-F238E27FC236}">
                <a16:creationId xmlns:a16="http://schemas.microsoft.com/office/drawing/2014/main" id="{F319D2DD-FB50-4AC9-8A71-8DF1809211CD}"/>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49</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ectangle 11">
            <a:extLst>
              <a:ext uri="{FF2B5EF4-FFF2-40B4-BE49-F238E27FC236}">
                <a16:creationId xmlns:a16="http://schemas.microsoft.com/office/drawing/2014/main" id="{27B5918A-E6DD-4F2B-80D6-03350EE85517}"/>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3" name="Rectangle 7">
            <a:extLst>
              <a:ext uri="{FF2B5EF4-FFF2-40B4-BE49-F238E27FC236}">
                <a16:creationId xmlns:a16="http://schemas.microsoft.com/office/drawing/2014/main" id="{E321CCCB-7A08-4164-8135-FB6B4FB0D4E1}"/>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Tree>
    <p:extLst>
      <p:ext uri="{BB962C8B-B14F-4D97-AF65-F5344CB8AC3E}">
        <p14:creationId xmlns:p14="http://schemas.microsoft.com/office/powerpoint/2010/main" val="216887719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matrix">
            <a:extLst>
              <a:ext uri="{FF2B5EF4-FFF2-40B4-BE49-F238E27FC236}">
                <a16:creationId xmlns:a16="http://schemas.microsoft.com/office/drawing/2014/main" id="{C43632EC-2672-4F6D-9DA0-17A5FFE25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73" y="200430"/>
            <a:ext cx="8404964" cy="4518047"/>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796CEA44-310B-44B9-9452-370144CD966E}"/>
              </a:ext>
            </a:extLst>
          </p:cNvPr>
          <p:cNvSpPr/>
          <p:nvPr/>
        </p:nvSpPr>
        <p:spPr>
          <a:xfrm rot="10800000">
            <a:off x="4104979" y="2754289"/>
            <a:ext cx="620113" cy="60632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ctangle 15">
            <a:extLst>
              <a:ext uri="{FF2B5EF4-FFF2-40B4-BE49-F238E27FC236}">
                <a16:creationId xmlns:a16="http://schemas.microsoft.com/office/drawing/2014/main" id="{72399C4C-7987-4F4F-BF13-12019EEF5EBF}"/>
              </a:ext>
            </a:extLst>
          </p:cNvPr>
          <p:cNvSpPr/>
          <p:nvPr/>
        </p:nvSpPr>
        <p:spPr>
          <a:xfrm>
            <a:off x="397130" y="1849429"/>
            <a:ext cx="3586292" cy="2416046"/>
          </a:xfrm>
          <a:prstGeom prst="rect">
            <a:avLst/>
          </a:prstGeom>
          <a:solidFill>
            <a:schemeClr val="tx2">
              <a:lumMod val="50000"/>
            </a:schemeClr>
          </a:solidFill>
        </p:spPr>
        <p:style>
          <a:lnRef idx="1">
            <a:schemeClr val="dk1"/>
          </a:lnRef>
          <a:fillRef idx="3">
            <a:schemeClr val="dk1"/>
          </a:fillRef>
          <a:effectRef idx="2">
            <a:schemeClr val="dk1"/>
          </a:effectRef>
          <a:fontRef idx="minor">
            <a:schemeClr val="lt1"/>
          </a:fontRef>
        </p:style>
        <p:txBody>
          <a:bodyPr wrap="square" lIns="91440" tIns="45720" rIns="91440" bIns="45720">
            <a:spAutoFit/>
          </a:bodyPr>
          <a:lstStyle/>
          <a:p>
            <a:r>
              <a:rPr lang="pt-BR" sz="2300" b="1" dirty="0">
                <a:ln w="0"/>
                <a:solidFill>
                  <a:srgbClr val="FFFF00"/>
                </a:solidFill>
                <a:effectLst>
                  <a:outerShdw blurRad="38100" dist="19050" dir="2700000" algn="tl" rotWithShape="0">
                    <a:schemeClr val="dk1">
                      <a:alpha val="40000"/>
                    </a:schemeClr>
                  </a:outerShdw>
                </a:effectLst>
              </a:rPr>
              <a:t>Destaca-se</a:t>
            </a:r>
            <a:r>
              <a:rPr lang="pt-BR" sz="2300" dirty="0">
                <a:ln w="0"/>
                <a:solidFill>
                  <a:schemeClr val="bg1"/>
                </a:solidFill>
                <a:effectLst>
                  <a:outerShdw blurRad="38100" dist="19050" dir="2700000" algn="tl" rotWithShape="0">
                    <a:schemeClr val="dk1">
                      <a:alpha val="40000"/>
                    </a:schemeClr>
                  </a:outerShdw>
                </a:effectLst>
              </a:rPr>
              <a:t> como </a:t>
            </a:r>
            <a:r>
              <a:rPr lang="pt-BR" sz="2300" b="1" dirty="0">
                <a:ln w="0"/>
                <a:solidFill>
                  <a:srgbClr val="FFFF00"/>
                </a:solidFill>
                <a:effectLst>
                  <a:outerShdw blurRad="38100" dist="19050" dir="2700000" algn="tl" rotWithShape="0">
                    <a:schemeClr val="dk1">
                      <a:alpha val="40000"/>
                    </a:schemeClr>
                  </a:outerShdw>
                </a:effectLst>
              </a:rPr>
              <a:t>fonte</a:t>
            </a:r>
            <a:r>
              <a:rPr lang="pt-BR" sz="2300" dirty="0">
                <a:ln w="0"/>
                <a:solidFill>
                  <a:schemeClr val="bg1"/>
                </a:solidFill>
                <a:effectLst>
                  <a:outerShdw blurRad="38100" dist="19050" dir="2700000" algn="tl" rotWithShape="0">
                    <a:schemeClr val="dk1">
                      <a:alpha val="40000"/>
                    </a:schemeClr>
                  </a:outerShdw>
                </a:effectLst>
              </a:rPr>
              <a:t> de </a:t>
            </a:r>
            <a:r>
              <a:rPr lang="pt-BR" sz="2300" b="1" dirty="0">
                <a:ln w="0"/>
                <a:solidFill>
                  <a:srgbClr val="FFFF00"/>
                </a:solidFill>
                <a:effectLst>
                  <a:outerShdw blurRad="38100" dist="19050" dir="2700000" algn="tl" rotWithShape="0">
                    <a:schemeClr val="dk1">
                      <a:alpha val="40000"/>
                    </a:schemeClr>
                  </a:outerShdw>
                </a:effectLst>
              </a:rPr>
              <a:t>consulta</a:t>
            </a:r>
            <a:r>
              <a:rPr lang="pt-BR" sz="2300" dirty="0">
                <a:ln w="0"/>
                <a:solidFill>
                  <a:schemeClr val="bg1"/>
                </a:solidFill>
                <a:effectLst>
                  <a:outerShdw blurRad="38100" dist="19050" dir="2700000" algn="tl" rotWithShape="0">
                    <a:schemeClr val="dk1">
                      <a:alpha val="40000"/>
                    </a:schemeClr>
                  </a:outerShdw>
                </a:effectLst>
              </a:rPr>
              <a:t> para aprofundamento dos </a:t>
            </a:r>
            <a:r>
              <a:rPr lang="pt-BR" sz="2300" b="1" dirty="0">
                <a:ln w="0"/>
                <a:solidFill>
                  <a:srgbClr val="FFFF00"/>
                </a:solidFill>
                <a:effectLst>
                  <a:outerShdw blurRad="38100" dist="19050" dir="2700000" algn="tl" rotWithShape="0">
                    <a:schemeClr val="dk1">
                      <a:alpha val="40000"/>
                    </a:schemeClr>
                  </a:outerShdw>
                </a:effectLst>
              </a:rPr>
              <a:t>temas</a:t>
            </a:r>
            <a:r>
              <a:rPr lang="pt-BR" sz="2300" dirty="0">
                <a:ln w="0"/>
                <a:solidFill>
                  <a:schemeClr val="bg1"/>
                </a:solidFill>
                <a:effectLst>
                  <a:outerShdw blurRad="38100" dist="19050" dir="2700000" algn="tl" rotWithShape="0">
                    <a:schemeClr val="dk1">
                      <a:alpha val="40000"/>
                    </a:schemeClr>
                  </a:outerShdw>
                </a:effectLst>
              </a:rPr>
              <a:t> aqui </a:t>
            </a:r>
            <a:r>
              <a:rPr lang="pt-BR" sz="2300" b="1" dirty="0">
                <a:ln w="0"/>
                <a:solidFill>
                  <a:srgbClr val="FFFF00"/>
                </a:solidFill>
                <a:effectLst>
                  <a:outerShdw blurRad="38100" dist="19050" dir="2700000" algn="tl" rotWithShape="0">
                    <a:schemeClr val="dk1">
                      <a:alpha val="40000"/>
                    </a:schemeClr>
                  </a:outerShdw>
                </a:effectLst>
              </a:rPr>
              <a:t>citados</a:t>
            </a:r>
            <a:r>
              <a:rPr lang="pt-BR" sz="2300" dirty="0">
                <a:ln w="0"/>
                <a:solidFill>
                  <a:schemeClr val="bg1"/>
                </a:solidFill>
                <a:effectLst>
                  <a:outerShdw blurRad="38100" dist="19050" dir="2700000" algn="tl" rotWithShape="0">
                    <a:schemeClr val="dk1">
                      <a:alpha val="40000"/>
                    </a:schemeClr>
                  </a:outerShdw>
                </a:effectLst>
              </a:rPr>
              <a:t>:</a:t>
            </a:r>
          </a:p>
          <a:p>
            <a:r>
              <a:rPr lang="pt-BR" sz="2300" dirty="0">
                <a:ln w="0"/>
                <a:solidFill>
                  <a:schemeClr val="bg1"/>
                </a:solidFill>
                <a:effectLst>
                  <a:outerShdw blurRad="38100" dist="19050" dir="2700000" algn="tl" rotWithShape="0">
                    <a:schemeClr val="dk1">
                      <a:alpha val="40000"/>
                    </a:schemeClr>
                  </a:outerShdw>
                </a:effectLst>
              </a:rPr>
              <a:t>Tipo: </a:t>
            </a:r>
            <a:r>
              <a:rPr lang="pt-BR" dirty="0">
                <a:ln w="0"/>
                <a:solidFill>
                  <a:schemeClr val="bg1"/>
                </a:solidFill>
                <a:effectLst>
                  <a:outerShdw blurRad="38100" dist="19050" dir="2700000" algn="tl" rotWithShape="0">
                    <a:schemeClr val="dk1">
                      <a:alpha val="40000"/>
                    </a:schemeClr>
                  </a:outerShdw>
                </a:effectLst>
              </a:rPr>
              <a:t>Site</a:t>
            </a:r>
          </a:p>
          <a:p>
            <a:endParaRPr lang="pt-BR" dirty="0">
              <a:ln w="0"/>
              <a:solidFill>
                <a:schemeClr val="bg1"/>
              </a:solidFill>
              <a:effectLst>
                <a:outerShdw blurRad="38100" dist="19050" dir="2700000" algn="tl" rotWithShape="0">
                  <a:schemeClr val="dk1">
                    <a:alpha val="40000"/>
                  </a:schemeClr>
                </a:outerShdw>
              </a:effectLst>
            </a:endParaRPr>
          </a:p>
          <a:p>
            <a:r>
              <a:rPr lang="pt-BR" dirty="0">
                <a:ln w="0"/>
                <a:solidFill>
                  <a:schemeClr val="bg1"/>
                </a:solidFill>
                <a:effectLst>
                  <a:outerShdw blurRad="38100" dist="19050" dir="2700000" algn="tl" rotWithShape="0">
                    <a:schemeClr val="dk1">
                      <a:alpha val="40000"/>
                    </a:schemeClr>
                  </a:outerShdw>
                </a:effectLst>
                <a:hlinkClick r:id="rId4"/>
              </a:rPr>
              <a:t>https://www.computerhistory.org/</a:t>
            </a:r>
            <a:endParaRPr lang="pt-BR" dirty="0">
              <a:ln w="0"/>
              <a:solidFill>
                <a:schemeClr val="bg1"/>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50E5E597-76A3-4691-B944-C875EAB9C4DB}"/>
              </a:ext>
            </a:extLst>
          </p:cNvPr>
          <p:cNvPicPr>
            <a:picLocks noChangeAspect="1"/>
          </p:cNvPicPr>
          <p:nvPr/>
        </p:nvPicPr>
        <p:blipFill>
          <a:blip r:embed="rId5"/>
          <a:stretch>
            <a:fillRect/>
          </a:stretch>
        </p:blipFill>
        <p:spPr>
          <a:xfrm>
            <a:off x="4846649" y="1319483"/>
            <a:ext cx="3795511" cy="3218913"/>
          </a:xfrm>
          <a:prstGeom prst="rect">
            <a:avLst/>
          </a:prstGeom>
        </p:spPr>
      </p:pic>
      <p:sp>
        <p:nvSpPr>
          <p:cNvPr id="10" name="Rectangle 9">
            <a:extLst>
              <a:ext uri="{FF2B5EF4-FFF2-40B4-BE49-F238E27FC236}">
                <a16:creationId xmlns:a16="http://schemas.microsoft.com/office/drawing/2014/main" id="{B853C2CF-58AE-44D4-96F3-6AA4D67A8EB4}"/>
              </a:ext>
            </a:extLst>
          </p:cNvPr>
          <p:cNvSpPr/>
          <p:nvPr/>
        </p:nvSpPr>
        <p:spPr>
          <a:xfrm>
            <a:off x="158130" y="50155"/>
            <a:ext cx="85614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50</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a:extLst>
              <a:ext uri="{FF2B5EF4-FFF2-40B4-BE49-F238E27FC236}">
                <a16:creationId xmlns:a16="http://schemas.microsoft.com/office/drawing/2014/main" id="{F91B57FE-7760-460D-8E40-3601BFC09E2C}"/>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E58972D0-67B2-486F-8DA4-CEC7DE9539FD}"/>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Tree>
    <p:extLst>
      <p:ext uri="{BB962C8B-B14F-4D97-AF65-F5344CB8AC3E}">
        <p14:creationId xmlns:p14="http://schemas.microsoft.com/office/powerpoint/2010/main" val="3337352823"/>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m relacionada">
            <a:extLst>
              <a:ext uri="{FF2B5EF4-FFF2-40B4-BE49-F238E27FC236}">
                <a16:creationId xmlns:a16="http://schemas.microsoft.com/office/drawing/2014/main" id="{3C29C103-24B7-4F7D-97AB-FB0424DA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07" y="194518"/>
            <a:ext cx="8366236" cy="460333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026ADA02-30C1-44D6-A849-7DE78F8D1028}"/>
              </a:ext>
            </a:extLst>
          </p:cNvPr>
          <p:cNvSpPr/>
          <p:nvPr/>
        </p:nvSpPr>
        <p:spPr>
          <a:xfrm>
            <a:off x="912432" y="1574832"/>
            <a:ext cx="1907506" cy="707886"/>
          </a:xfrm>
          <a:prstGeom prst="rect">
            <a:avLst/>
          </a:prstGeom>
          <a:noFill/>
        </p:spPr>
        <p:txBody>
          <a:bodyPr wrap="square" lIns="91440" tIns="45720" rIns="91440" bIns="45720">
            <a:spAutoFit/>
          </a:bodyPr>
          <a:lstStyle/>
          <a:p>
            <a:pPr algn="ctr"/>
            <a:r>
              <a:rPr lang="en-US" sz="4000" b="1" cap="none" spc="0" dirty="0">
                <a:ln w="12700">
                  <a:solidFill>
                    <a:schemeClr val="accent1"/>
                  </a:solidFill>
                  <a:prstDash val="solid"/>
                </a:ln>
                <a:solidFill>
                  <a:srgbClr val="FFFF00"/>
                </a:solidFill>
                <a:effectLst>
                  <a:outerShdw dist="38100" dir="2640000" algn="bl" rotWithShape="0">
                    <a:schemeClr val="accent1"/>
                  </a:outerShdw>
                </a:effectLst>
              </a:rPr>
              <a:t>FIM</a:t>
            </a:r>
          </a:p>
        </p:txBody>
      </p:sp>
    </p:spTree>
    <p:extLst>
      <p:ext uri="{BB962C8B-B14F-4D97-AF65-F5344CB8AC3E}">
        <p14:creationId xmlns:p14="http://schemas.microsoft.com/office/powerpoint/2010/main" val="340662890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m relacionada">
            <a:extLst>
              <a:ext uri="{FF2B5EF4-FFF2-40B4-BE49-F238E27FC236}">
                <a16:creationId xmlns:a16="http://schemas.microsoft.com/office/drawing/2014/main" id="{3C29C103-24B7-4F7D-97AB-FB0424DA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07" y="194518"/>
            <a:ext cx="8366236" cy="46033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5">
            <a:extLst>
              <a:ext uri="{FF2B5EF4-FFF2-40B4-BE49-F238E27FC236}">
                <a16:creationId xmlns:a16="http://schemas.microsoft.com/office/drawing/2014/main" id="{026ADA02-30C1-44D6-A849-7DE78F8D1028}"/>
              </a:ext>
            </a:extLst>
          </p:cNvPr>
          <p:cNvSpPr/>
          <p:nvPr/>
        </p:nvSpPr>
        <p:spPr>
          <a:xfrm>
            <a:off x="1252152" y="1919414"/>
            <a:ext cx="1285103" cy="292388"/>
          </a:xfrm>
          <a:prstGeom prst="rect">
            <a:avLst/>
          </a:prstGeom>
          <a:noFill/>
        </p:spPr>
        <p:txBody>
          <a:bodyPr wrap="square" lIns="91440" tIns="45720" rIns="91440" bIns="45720">
            <a:spAutoFit/>
          </a:bodyPr>
          <a:lstStyle/>
          <a:p>
            <a:pPr algn="ctr"/>
            <a:r>
              <a:rPr lang="en-US" sz="1300" cap="none" spc="0" dirty="0">
                <a:ln w="12700">
                  <a:solidFill>
                    <a:srgbClr val="FFFF00"/>
                  </a:solidFill>
                  <a:prstDash val="solid"/>
                </a:ln>
                <a:solidFill>
                  <a:srgbClr val="FFFF00"/>
                </a:solidFill>
                <a:effectLst>
                  <a:outerShdw dist="38100" dir="2640000" algn="bl" rotWithShape="0">
                    <a:schemeClr val="accent1"/>
                  </a:outerShdw>
                </a:effectLst>
              </a:rPr>
              <a:t>Computadores</a:t>
            </a:r>
          </a:p>
        </p:txBody>
      </p:sp>
      <p:sp>
        <p:nvSpPr>
          <p:cNvPr id="5" name="Rectangle 15">
            <a:extLst>
              <a:ext uri="{FF2B5EF4-FFF2-40B4-BE49-F238E27FC236}">
                <a16:creationId xmlns:a16="http://schemas.microsoft.com/office/drawing/2014/main" id="{026ADA02-30C1-44D6-A849-7DE78F8D1028}"/>
              </a:ext>
            </a:extLst>
          </p:cNvPr>
          <p:cNvSpPr/>
          <p:nvPr/>
        </p:nvSpPr>
        <p:spPr>
          <a:xfrm>
            <a:off x="1206844" y="1750538"/>
            <a:ext cx="1285103" cy="323165"/>
          </a:xfrm>
          <a:prstGeom prst="rect">
            <a:avLst/>
          </a:prstGeom>
          <a:noFill/>
        </p:spPr>
        <p:txBody>
          <a:bodyPr wrap="square" lIns="91440" tIns="45720" rIns="91440" bIns="45720">
            <a:spAutoFit/>
          </a:bodyPr>
          <a:lstStyle/>
          <a:p>
            <a:pPr algn="ctr"/>
            <a:r>
              <a:rPr lang="en-US" sz="1500" cap="none" spc="0" dirty="0">
                <a:ln w="12700">
                  <a:solidFill>
                    <a:srgbClr val="FFFF00"/>
                  </a:solidFill>
                  <a:prstDash val="solid"/>
                </a:ln>
                <a:solidFill>
                  <a:srgbClr val="FFFF00"/>
                </a:solidFill>
                <a:effectLst>
                  <a:outerShdw dist="38100" dir="2640000" algn="bl" rotWithShape="0">
                    <a:schemeClr val="accent1"/>
                  </a:outerShdw>
                </a:effectLst>
              </a:rPr>
              <a:t>de</a:t>
            </a:r>
          </a:p>
        </p:txBody>
      </p:sp>
      <p:pic>
        <p:nvPicPr>
          <p:cNvPr id="2" name="Picture 1">
            <a:extLst>
              <a:ext uri="{FF2B5EF4-FFF2-40B4-BE49-F238E27FC236}">
                <a16:creationId xmlns:a16="http://schemas.microsoft.com/office/drawing/2014/main" id="{054CAC3A-F537-4CF8-BA7D-56F2B0343525}"/>
              </a:ext>
            </a:extLst>
          </p:cNvPr>
          <p:cNvPicPr>
            <a:picLocks noChangeAspect="1"/>
          </p:cNvPicPr>
          <p:nvPr/>
        </p:nvPicPr>
        <p:blipFill>
          <a:blip r:embed="rId4"/>
          <a:stretch>
            <a:fillRect/>
          </a:stretch>
        </p:blipFill>
        <p:spPr>
          <a:xfrm>
            <a:off x="296807" y="194519"/>
            <a:ext cx="8373706" cy="4603338"/>
          </a:xfrm>
          <a:prstGeom prst="rect">
            <a:avLst/>
          </a:prstGeom>
        </p:spPr>
      </p:pic>
      <p:sp>
        <p:nvSpPr>
          <p:cNvPr id="16" name="Rectangle 15">
            <a:extLst>
              <a:ext uri="{FF2B5EF4-FFF2-40B4-BE49-F238E27FC236}">
                <a16:creationId xmlns:a16="http://schemas.microsoft.com/office/drawing/2014/main" id="{026ADA02-30C1-44D6-A849-7DE78F8D1028}"/>
              </a:ext>
            </a:extLst>
          </p:cNvPr>
          <p:cNvSpPr/>
          <p:nvPr/>
        </p:nvSpPr>
        <p:spPr>
          <a:xfrm>
            <a:off x="3088918" y="1940950"/>
            <a:ext cx="2597727" cy="1569660"/>
          </a:xfrm>
          <a:prstGeom prst="rect">
            <a:avLst/>
          </a:prstGeom>
          <a:noFill/>
          <a:ln>
            <a:noFill/>
          </a:ln>
          <a:effectLst>
            <a:outerShdw blurRad="127000" dist="38100" dir="2700000" algn="ctr">
              <a:srgbClr val="000000">
                <a:alpha val="45000"/>
              </a:srgbClr>
            </a:outerShdw>
            <a:softEdge rad="63500"/>
          </a:effectLst>
        </p:spPr>
        <p:txBody>
          <a:bodyPr wrap="square" lIns="91440" tIns="45720" rIns="91440" bIns="45720">
            <a:spAutoFit/>
          </a:bodyPr>
          <a:lstStyle/>
          <a:p>
            <a:pPr algn="ctr"/>
            <a:r>
              <a:rPr lang="en-US" sz="9600" dirty="0">
                <a:ln w="12700">
                  <a:solidFill>
                    <a:srgbClr val="FFFF00"/>
                  </a:solidFill>
                  <a:prstDash val="solid"/>
                </a:ln>
                <a:solidFill>
                  <a:srgbClr val="FFFF00"/>
                </a:solidFill>
                <a:effectLst>
                  <a:outerShdw dist="38100" dir="2640000" algn="bl" rotWithShape="0">
                    <a:schemeClr val="accent1"/>
                  </a:outerShdw>
                </a:effectLst>
              </a:rPr>
              <a:t>FIM</a:t>
            </a:r>
            <a:endParaRPr lang="en-US" sz="9600" cap="none" spc="0" dirty="0">
              <a:ln w="12700">
                <a:solidFill>
                  <a:srgbClr val="FFFF00"/>
                </a:solidFill>
                <a:prstDash val="solid"/>
              </a:ln>
              <a:solidFill>
                <a:srgbClr val="FFFF00"/>
              </a:solidFill>
              <a:effectLst>
                <a:outerShdw dist="38100" dir="2640000" algn="bl" rotWithShape="0">
                  <a:schemeClr val="accent1"/>
                </a:outerShdw>
              </a:effectLst>
            </a:endParaRPr>
          </a:p>
        </p:txBody>
      </p:sp>
    </p:spTree>
    <p:extLst>
      <p:ext uri="{BB962C8B-B14F-4D97-AF65-F5344CB8AC3E}">
        <p14:creationId xmlns:p14="http://schemas.microsoft.com/office/powerpoint/2010/main" val="142901756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E2942AB-D4E9-41BE-A1F5-EE76D128E67C}"/>
              </a:ext>
            </a:extLst>
          </p:cNvPr>
          <p:cNvSpPr/>
          <p:nvPr/>
        </p:nvSpPr>
        <p:spPr>
          <a:xfrm>
            <a:off x="3064476" y="2967823"/>
            <a:ext cx="3056924" cy="400110"/>
          </a:xfrm>
          <a:prstGeom prst="rect">
            <a:avLst/>
          </a:prstGeom>
          <a:noFill/>
        </p:spPr>
        <p:txBody>
          <a:bodyPr wrap="square" lIns="91440" tIns="45720" rIns="91440" bIns="45720">
            <a:spAutoFit/>
          </a:bodyPr>
          <a:lstStyle/>
          <a:p>
            <a:r>
              <a:rPr lang="pt-BR" sz="2000" dirty="0">
                <a:ln w="0"/>
                <a:solidFill>
                  <a:schemeClr val="bg1"/>
                </a:solidFill>
                <a:effectLst>
                  <a:outerShdw blurRad="38100" dist="19050" dir="2700000" algn="tl" rotWithShape="0">
                    <a:schemeClr val="dk1">
                      <a:alpha val="40000"/>
                    </a:schemeClr>
                  </a:outerShdw>
                </a:effectLst>
              </a:rPr>
              <a:t>Quinta        Geração</a:t>
            </a:r>
          </a:p>
        </p:txBody>
      </p:sp>
      <p:cxnSp>
        <p:nvCxnSpPr>
          <p:cNvPr id="22" name="Forma 21"/>
          <p:cNvCxnSpPr/>
          <p:nvPr/>
        </p:nvCxnSpPr>
        <p:spPr>
          <a:xfrm flipV="1">
            <a:off x="1803400" y="2628900"/>
            <a:ext cx="4673600" cy="1536700"/>
          </a:xfrm>
          <a:prstGeom prst="bentConnector3">
            <a:avLst>
              <a:gd name="adj1" fmla="val 50543"/>
            </a:avLst>
          </a:prstGeom>
        </p:spPr>
        <p:style>
          <a:lnRef idx="1">
            <a:schemeClr val="accent1"/>
          </a:lnRef>
          <a:fillRef idx="0">
            <a:schemeClr val="accent1"/>
          </a:fillRef>
          <a:effectRef idx="0">
            <a:schemeClr val="accent1"/>
          </a:effectRef>
          <a:fontRef idx="minor">
            <a:schemeClr val="tx1"/>
          </a:fontRef>
        </p:style>
      </p:cxnSp>
      <p:sp>
        <p:nvSpPr>
          <p:cNvPr id="20" name="Elipse 19"/>
          <p:cNvSpPr/>
          <p:nvPr/>
        </p:nvSpPr>
        <p:spPr>
          <a:xfrm>
            <a:off x="1485900" y="3187700"/>
            <a:ext cx="1054100" cy="10541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pt-BR"/>
          </a:p>
        </p:txBody>
      </p:sp>
      <p:sp>
        <p:nvSpPr>
          <p:cNvPr id="24" name="Rectangle 12">
            <a:extLst>
              <a:ext uri="{FF2B5EF4-FFF2-40B4-BE49-F238E27FC236}">
                <a16:creationId xmlns:a16="http://schemas.microsoft.com/office/drawing/2014/main" id="{CE2942AB-D4E9-41BE-A1F5-EE76D128E67C}"/>
              </a:ext>
            </a:extLst>
          </p:cNvPr>
          <p:cNvSpPr/>
          <p:nvPr/>
        </p:nvSpPr>
        <p:spPr>
          <a:xfrm>
            <a:off x="1560660" y="3548165"/>
            <a:ext cx="1766740" cy="338554"/>
          </a:xfrm>
          <a:prstGeom prst="rect">
            <a:avLst/>
          </a:prstGeom>
          <a:noFill/>
        </p:spPr>
        <p:txBody>
          <a:bodyPr wrap="square" lIns="91440" tIns="45720" rIns="91440" bIns="45720">
            <a:spAutoFit/>
          </a:bodyPr>
          <a:lstStyle/>
          <a:p>
            <a:r>
              <a:rPr lang="pt-BR" sz="1600" dirty="0">
                <a:ln w="0"/>
                <a:effectLst>
                  <a:outerShdw blurRad="38100" dist="19050" dir="2700000" algn="tl" rotWithShape="0">
                    <a:schemeClr val="dk1">
                      <a:alpha val="40000"/>
                    </a:schemeClr>
                  </a:outerShdw>
                </a:effectLst>
              </a:rPr>
              <a:t>1980 d.C.</a:t>
            </a:r>
          </a:p>
        </p:txBody>
      </p:sp>
      <p:sp>
        <p:nvSpPr>
          <p:cNvPr id="25" name="Elipse 24"/>
          <p:cNvSpPr/>
          <p:nvPr/>
        </p:nvSpPr>
        <p:spPr>
          <a:xfrm>
            <a:off x="6197600" y="1638300"/>
            <a:ext cx="1198880" cy="10541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pt-BR"/>
          </a:p>
        </p:txBody>
      </p:sp>
      <p:sp>
        <p:nvSpPr>
          <p:cNvPr id="26" name="Rectangle 12">
            <a:extLst>
              <a:ext uri="{FF2B5EF4-FFF2-40B4-BE49-F238E27FC236}">
                <a16:creationId xmlns:a16="http://schemas.microsoft.com/office/drawing/2014/main" id="{CE2942AB-D4E9-41BE-A1F5-EE76D128E67C}"/>
              </a:ext>
            </a:extLst>
          </p:cNvPr>
          <p:cNvSpPr/>
          <p:nvPr/>
        </p:nvSpPr>
        <p:spPr>
          <a:xfrm>
            <a:off x="6121400" y="1994851"/>
            <a:ext cx="1651000" cy="338554"/>
          </a:xfrm>
          <a:prstGeom prst="rect">
            <a:avLst/>
          </a:prstGeom>
          <a:noFill/>
        </p:spPr>
        <p:txBody>
          <a:bodyPr wrap="square" lIns="91440" tIns="45720" rIns="91440" bIns="45720">
            <a:spAutoFit/>
          </a:bodyPr>
          <a:lstStyle/>
          <a:p>
            <a:r>
              <a:rPr lang="pt-BR" sz="1600" dirty="0">
                <a:ln w="0"/>
                <a:effectLst>
                  <a:outerShdw blurRad="38100" dist="19050" dir="2700000" algn="tl" rotWithShape="0">
                    <a:schemeClr val="dk1">
                      <a:alpha val="40000"/>
                    </a:schemeClr>
                  </a:outerShdw>
                </a:effectLst>
              </a:rPr>
              <a:t>  Dias de Hoje</a:t>
            </a:r>
          </a:p>
        </p:txBody>
      </p:sp>
      <p:sp>
        <p:nvSpPr>
          <p:cNvPr id="12" name="Rectangle 11">
            <a:extLst>
              <a:ext uri="{FF2B5EF4-FFF2-40B4-BE49-F238E27FC236}">
                <a16:creationId xmlns:a16="http://schemas.microsoft.com/office/drawing/2014/main" id="{3DA45A66-D4A8-4EB2-93A8-FC3C8B14C89C}"/>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4" name="Rectangle 7">
            <a:extLst>
              <a:ext uri="{FF2B5EF4-FFF2-40B4-BE49-F238E27FC236}">
                <a16:creationId xmlns:a16="http://schemas.microsoft.com/office/drawing/2014/main" id="{4C67F868-7EE3-489C-9341-4564E5B85C89}"/>
              </a:ext>
            </a:extLst>
          </p:cNvPr>
          <p:cNvSpPr/>
          <p:nvPr/>
        </p:nvSpPr>
        <p:spPr>
          <a:xfrm>
            <a:off x="914399" y="588753"/>
            <a:ext cx="7357403" cy="584775"/>
          </a:xfrm>
          <a:prstGeom prst="rect">
            <a:avLst/>
          </a:prstGeom>
          <a:noFill/>
        </p:spPr>
        <p:txBody>
          <a:bodyPr wrap="square" lIns="91440" tIns="45720" rIns="91440" bIns="45720">
            <a:spAutoFit/>
          </a:bodyPr>
          <a:lstStyle/>
          <a:p>
            <a:pPr algn="ctr"/>
            <a:r>
              <a:rPr lang="en-US" sz="3200" b="1" dirty="0">
                <a:ln w="12700">
                  <a:solidFill>
                    <a:schemeClr val="accent1"/>
                  </a:solidFill>
                  <a:prstDash val="solid"/>
                </a:ln>
                <a:solidFill>
                  <a:srgbClr val="FFFF00"/>
                </a:solidFill>
                <a:effectLst>
                  <a:outerShdw dist="38100" dir="2640000" algn="bl" rotWithShape="0">
                    <a:schemeClr val="accent1"/>
                  </a:outerShdw>
                </a:effectLst>
              </a:rPr>
              <a:t>d</a:t>
            </a:r>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Tree>
    <p:extLst>
      <p:ext uri="{BB962C8B-B14F-4D97-AF65-F5344CB8AC3E}">
        <p14:creationId xmlns:p14="http://schemas.microsoft.com/office/powerpoint/2010/main" val="31680500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1</a:t>
            </a:r>
          </a:p>
        </p:txBody>
      </p:sp>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228600" y="1736347"/>
            <a:ext cx="3813048" cy="1862048"/>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A </a:t>
            </a:r>
            <a:r>
              <a:rPr lang="pt-BR" sz="2300" dirty="0">
                <a:ln w="0"/>
                <a:solidFill>
                  <a:srgbClr val="FFFF00"/>
                </a:solidFill>
                <a:effectLst>
                  <a:outerShdw blurRad="38100" dist="19050" dir="2700000" algn="tl" rotWithShape="0">
                    <a:schemeClr val="dk1">
                      <a:alpha val="40000"/>
                    </a:schemeClr>
                  </a:outerShdw>
                </a:effectLst>
              </a:rPr>
              <a:t>quinta geração</a:t>
            </a:r>
            <a:r>
              <a:rPr lang="pt-BR" sz="2300" dirty="0">
                <a:ln w="0"/>
                <a:solidFill>
                  <a:schemeClr val="bg1"/>
                </a:solidFill>
                <a:effectLst>
                  <a:outerShdw blurRad="38100" dist="19050" dir="2700000" algn="tl" rotWithShape="0">
                    <a:schemeClr val="dk1">
                      <a:alpha val="40000"/>
                    </a:schemeClr>
                  </a:outerShdw>
                </a:effectLst>
              </a:rPr>
              <a:t> de Computadores tem como sua maior característica a simplificação e miniaturização do computador.</a:t>
            </a:r>
          </a:p>
        </p:txBody>
      </p:sp>
      <p:pic>
        <p:nvPicPr>
          <p:cNvPr id="2" name="Picture 2">
            <a:extLst>
              <a:ext uri="{FF2B5EF4-FFF2-40B4-BE49-F238E27FC236}">
                <a16:creationId xmlns:a16="http://schemas.microsoft.com/office/drawing/2014/main" id="{CD8F44FD-ECAD-412C-9844-5FF8BC38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367027"/>
            <a:ext cx="4762753" cy="308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0500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2</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a:extLst>
              <a:ext uri="{FF2B5EF4-FFF2-40B4-BE49-F238E27FC236}">
                <a16:creationId xmlns:a16="http://schemas.microsoft.com/office/drawing/2014/main" id="{82BCB85A-69D9-4FF2-AA3E-DF5EEB41DD96}"/>
              </a:ext>
            </a:extLst>
          </p:cNvPr>
          <p:cNvSpPr/>
          <p:nvPr/>
        </p:nvSpPr>
        <p:spPr>
          <a:xfrm>
            <a:off x="919827" y="173267"/>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914399" y="588753"/>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344633" y="1127362"/>
            <a:ext cx="4507066" cy="3985706"/>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O marco nesta evolução, para chegarmos aos computadores como conhecemos hoje, foi a invenção dos sistemas operacionais, dos quais o Unix, macOS, Windows e Linux são exemplos. Estes sistemas permitem que vários programas estejam rodando ao mesmo tempo, conferindo grande flexibilidade ao uso do computador.</a:t>
            </a:r>
          </a:p>
          <a:p>
            <a:endParaRPr lang="pt-BR" sz="2300" dirty="0">
              <a:ln w="0"/>
              <a:solidFill>
                <a:schemeClr val="bg1"/>
              </a:solidFill>
              <a:effectLst>
                <a:outerShdw blurRad="38100" dist="19050" dir="2700000" algn="tl" rotWithShape="0">
                  <a:schemeClr val="dk1">
                    <a:alpha val="40000"/>
                  </a:schemeClr>
                </a:outerShdw>
              </a:effectLst>
            </a:endParaRPr>
          </a:p>
        </p:txBody>
      </p:sp>
      <p:pic>
        <p:nvPicPr>
          <p:cNvPr id="2" name="Picture 2">
            <a:extLst>
              <a:ext uri="{FF2B5EF4-FFF2-40B4-BE49-F238E27FC236}">
                <a16:creationId xmlns:a16="http://schemas.microsoft.com/office/drawing/2014/main" id="{CD8F44FD-ECAD-412C-9844-5FF8BC38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637" y="1473511"/>
            <a:ext cx="3849579" cy="290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830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99FEB3-A12D-4674-A245-73F88ADCF513}"/>
              </a:ext>
            </a:extLst>
          </p:cNvPr>
          <p:cNvSpPr/>
          <p:nvPr/>
        </p:nvSpPr>
        <p:spPr>
          <a:xfrm>
            <a:off x="305678" y="3989"/>
            <a:ext cx="488644" cy="92333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3</a:t>
            </a:r>
          </a:p>
        </p:txBody>
      </p:sp>
      <p:sp>
        <p:nvSpPr>
          <p:cNvPr id="11" name="Rectangle 10">
            <a:extLst>
              <a:ext uri="{FF2B5EF4-FFF2-40B4-BE49-F238E27FC236}">
                <a16:creationId xmlns:a16="http://schemas.microsoft.com/office/drawing/2014/main" id="{82BCB85A-69D9-4FF2-AA3E-DF5EEB41DD96}"/>
              </a:ext>
            </a:extLst>
          </p:cNvPr>
          <p:cNvSpPr/>
          <p:nvPr/>
        </p:nvSpPr>
        <p:spPr>
          <a:xfrm>
            <a:off x="866756" y="140868"/>
            <a:ext cx="7802525" cy="584775"/>
          </a:xfrm>
          <a:prstGeom prst="rect">
            <a:avLst/>
          </a:prstGeom>
          <a:noFill/>
        </p:spPr>
        <p:txBody>
          <a:bodyPr wrap="square" lIns="91440" tIns="45720" rIns="91440" bIns="45720">
            <a:spAutoFit/>
          </a:bodyPr>
          <a:lstStyle/>
          <a:p>
            <a:r>
              <a:rPr lang="en-US" sz="3200" b="1" cap="none" spc="0" dirty="0">
                <a:ln w="12700">
                  <a:solidFill>
                    <a:schemeClr val="accent1"/>
                  </a:solidFill>
                  <a:prstDash val="solid"/>
                </a:ln>
                <a:solidFill>
                  <a:srgbClr val="FFFF00"/>
                </a:solidFill>
                <a:effectLst>
                  <a:outerShdw dist="38100" dir="2640000" algn="bl" rotWithShape="0">
                    <a:schemeClr val="accent1"/>
                  </a:outerShdw>
                </a:effectLst>
              </a:rPr>
              <a:t>História da Computa</a:t>
            </a:r>
            <a:r>
              <a:rPr lang="en-US" sz="3200" b="1" dirty="0">
                <a:ln w="12700">
                  <a:solidFill>
                    <a:schemeClr val="accent1"/>
                  </a:solidFill>
                  <a:prstDash val="solid"/>
                </a:ln>
                <a:solidFill>
                  <a:srgbClr val="FFFF00"/>
                </a:solidFill>
                <a:effectLst>
                  <a:outerShdw dist="38100" dir="2640000" algn="bl" rotWithShape="0">
                    <a:schemeClr val="accent1"/>
                  </a:outerShdw>
                </a:effectLst>
              </a:rPr>
              <a:t>ção - Quinta Geração</a:t>
            </a:r>
            <a:endParaRPr lang="en-US" sz="3200" b="1" cap="none" spc="0" dirty="0">
              <a:ln w="12700">
                <a:solidFill>
                  <a:schemeClr val="accent1"/>
                </a:solidFill>
                <a:prstDash val="solid"/>
              </a:ln>
              <a:solidFill>
                <a:srgbClr val="FFFF00"/>
              </a:solidFill>
              <a:effectLst>
                <a:outerShdw dist="38100" dir="2640000" algn="bl" rotWithShape="0">
                  <a:schemeClr val="accent1"/>
                </a:outerShdw>
              </a:effectLst>
            </a:endParaRPr>
          </a:p>
        </p:txBody>
      </p:sp>
      <p:sp>
        <p:nvSpPr>
          <p:cNvPr id="12" name="Rectangle 7">
            <a:extLst>
              <a:ext uri="{FF2B5EF4-FFF2-40B4-BE49-F238E27FC236}">
                <a16:creationId xmlns:a16="http://schemas.microsoft.com/office/drawing/2014/main" id="{736F24CC-36EC-4ECB-86FB-CD097E04C59B}"/>
              </a:ext>
            </a:extLst>
          </p:cNvPr>
          <p:cNvSpPr/>
          <p:nvPr/>
        </p:nvSpPr>
        <p:spPr>
          <a:xfrm>
            <a:off x="861328" y="556354"/>
            <a:ext cx="7357403" cy="538609"/>
          </a:xfrm>
          <a:prstGeom prst="rect">
            <a:avLst/>
          </a:prstGeom>
          <a:noFill/>
        </p:spPr>
        <p:txBody>
          <a:bodyPr wrap="square" lIns="91440" tIns="45720" rIns="91440" bIns="45720">
            <a:spAutoFit/>
          </a:bodyPr>
          <a:lstStyle/>
          <a:p>
            <a:pPr algn="ctr"/>
            <a:r>
              <a:rPr lang="en-US" sz="2900" b="1" dirty="0">
                <a:ln w="12700">
                  <a:solidFill>
                    <a:schemeClr val="accent1"/>
                  </a:solidFill>
                  <a:prstDash val="solid"/>
                </a:ln>
                <a:solidFill>
                  <a:srgbClr val="FFFF00"/>
                </a:solidFill>
                <a:effectLst>
                  <a:outerShdw dist="38100" dir="2640000" algn="bl" rotWithShape="0">
                    <a:schemeClr val="accent1"/>
                  </a:outerShdw>
                </a:effectLst>
              </a:rPr>
              <a:t>d</a:t>
            </a:r>
            <a:r>
              <a:rPr lang="en-US" sz="2900" b="1" cap="none" spc="0" dirty="0">
                <a:ln w="12700">
                  <a:solidFill>
                    <a:schemeClr val="accent1"/>
                  </a:solidFill>
                  <a:prstDash val="solid"/>
                </a:ln>
                <a:solidFill>
                  <a:srgbClr val="FFFF00"/>
                </a:solidFill>
                <a:effectLst>
                  <a:outerShdw dist="38100" dir="2640000" algn="bl" rotWithShape="0">
                    <a:schemeClr val="accent1"/>
                  </a:outerShdw>
                </a:effectLst>
              </a:rPr>
              <a:t>e Computadores</a:t>
            </a:r>
          </a:p>
        </p:txBody>
      </p:sp>
      <p:sp>
        <p:nvSpPr>
          <p:cNvPr id="7" name="Rectangle 6">
            <a:extLst>
              <a:ext uri="{FF2B5EF4-FFF2-40B4-BE49-F238E27FC236}">
                <a16:creationId xmlns:a16="http://schemas.microsoft.com/office/drawing/2014/main" id="{025123F0-7961-4859-8535-1E69193D5CD2}"/>
              </a:ext>
            </a:extLst>
          </p:cNvPr>
          <p:cNvSpPr/>
          <p:nvPr/>
        </p:nvSpPr>
        <p:spPr>
          <a:xfrm>
            <a:off x="305679" y="1164439"/>
            <a:ext cx="4824106" cy="2215991"/>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Tudo começou com o Altair 8800 é um computador pessoal projetado em 1975, baseado na CPU Intel 8080.</a:t>
            </a:r>
          </a:p>
          <a:p>
            <a:endParaRPr lang="pt-BR" sz="2300" dirty="0">
              <a:ln w="0"/>
              <a:solidFill>
                <a:schemeClr val="bg1"/>
              </a:solidFill>
              <a:effectLst>
                <a:outerShdw blurRad="38100" dist="19050" dir="2700000" algn="tl" rotWithShape="0">
                  <a:schemeClr val="dk1">
                    <a:alpha val="40000"/>
                  </a:schemeClr>
                </a:outerShdw>
              </a:effectLst>
            </a:endParaRPr>
          </a:p>
          <a:p>
            <a:r>
              <a:rPr lang="pt-BR" sz="2300" dirty="0">
                <a:ln w="0"/>
                <a:solidFill>
                  <a:schemeClr val="bg1"/>
                </a:solidFill>
                <a:effectLst>
                  <a:outerShdw blurRad="38100" dist="19050" dir="2700000" algn="tl" rotWithShape="0">
                    <a:schemeClr val="dk1">
                      <a:alpha val="40000"/>
                    </a:schemeClr>
                  </a:outerShdw>
                </a:effectLst>
              </a:rPr>
              <a:t>Vendido originalmente como um kit através da revista norte-americana</a:t>
            </a:r>
          </a:p>
        </p:txBody>
      </p:sp>
      <p:sp>
        <p:nvSpPr>
          <p:cNvPr id="13" name="Rectangle 17">
            <a:extLst>
              <a:ext uri="{FF2B5EF4-FFF2-40B4-BE49-F238E27FC236}">
                <a16:creationId xmlns:a16="http://schemas.microsoft.com/office/drawing/2014/main" id="{F75E1AED-37D9-4D2C-96BF-5B2817E76BA5}"/>
              </a:ext>
            </a:extLst>
          </p:cNvPr>
          <p:cNvSpPr/>
          <p:nvPr/>
        </p:nvSpPr>
        <p:spPr>
          <a:xfrm>
            <a:off x="6240595" y="1225982"/>
            <a:ext cx="2413577" cy="307777"/>
          </a:xfrm>
          <a:prstGeom prst="rect">
            <a:avLst/>
          </a:prstGeom>
          <a:noFill/>
        </p:spPr>
        <p:txBody>
          <a:bodyPr wrap="square" lIns="91440" tIns="45720" rIns="91440" bIns="45720">
            <a:spAutoFit/>
          </a:bodyPr>
          <a:lstStyle/>
          <a:p>
            <a:r>
              <a:rPr lang="pt-BR" sz="1400" dirty="0">
                <a:ln w="0"/>
                <a:solidFill>
                  <a:srgbClr val="FFFF00"/>
                </a:solidFill>
                <a:effectLst>
                  <a:outerShdw blurRad="38100" dist="19050" dir="2700000" algn="tl" rotWithShape="0">
                    <a:schemeClr val="dk1">
                      <a:alpha val="40000"/>
                    </a:schemeClr>
                  </a:outerShdw>
                </a:effectLst>
              </a:rPr>
              <a:t>ALTAIR - 8800</a:t>
            </a:r>
          </a:p>
        </p:txBody>
      </p:sp>
      <p:pic>
        <p:nvPicPr>
          <p:cNvPr id="4100" name="Picture 4">
            <a:extLst>
              <a:ext uri="{FF2B5EF4-FFF2-40B4-BE49-F238E27FC236}">
                <a16:creationId xmlns:a16="http://schemas.microsoft.com/office/drawing/2014/main" id="{DF4D46F2-5B72-427E-9843-09FBCFD8B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297" y="1533759"/>
            <a:ext cx="4122016" cy="177996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7E0978E-C85B-49A6-9599-D2EE532F2001}"/>
              </a:ext>
            </a:extLst>
          </p:cNvPr>
          <p:cNvSpPr/>
          <p:nvPr/>
        </p:nvSpPr>
        <p:spPr>
          <a:xfrm>
            <a:off x="305677" y="3375532"/>
            <a:ext cx="8363604" cy="1154162"/>
          </a:xfrm>
          <a:prstGeom prst="rect">
            <a:avLst/>
          </a:prstGeom>
          <a:noFill/>
        </p:spPr>
        <p:txBody>
          <a:bodyPr wrap="square" lIns="91440" tIns="45720" rIns="91440" bIns="45720">
            <a:spAutoFit/>
          </a:bodyPr>
          <a:lstStyle/>
          <a:p>
            <a:r>
              <a:rPr lang="pt-BR" sz="2300" dirty="0">
                <a:ln w="0"/>
                <a:solidFill>
                  <a:schemeClr val="bg1"/>
                </a:solidFill>
                <a:effectLst>
                  <a:outerShdw blurRad="38100" dist="19050" dir="2700000" algn="tl" rotWithShape="0">
                    <a:schemeClr val="dk1">
                      <a:alpha val="40000"/>
                    </a:schemeClr>
                  </a:outerShdw>
                </a:effectLst>
              </a:rPr>
              <a:t>Popular Electronics.</a:t>
            </a:r>
          </a:p>
          <a:p>
            <a:r>
              <a:rPr lang="pt-BR" sz="2300" dirty="0">
                <a:ln w="0"/>
                <a:solidFill>
                  <a:schemeClr val="bg1"/>
                </a:solidFill>
                <a:effectLst>
                  <a:outerShdw blurRad="38100" dist="19050" dir="2700000" algn="tl" rotWithShape="0">
                    <a:schemeClr val="dk1">
                      <a:alpha val="40000"/>
                    </a:schemeClr>
                  </a:outerShdw>
                </a:effectLst>
              </a:rPr>
              <a:t>Em comparação mais precisa aos dias de hoje temos como exemplo</a:t>
            </a:r>
          </a:p>
          <a:p>
            <a:r>
              <a:rPr lang="pt-BR" sz="2300" dirty="0">
                <a:ln w="0"/>
                <a:solidFill>
                  <a:schemeClr val="bg1"/>
                </a:solidFill>
                <a:effectLst>
                  <a:outerShdw blurRad="38100" dist="19050" dir="2700000" algn="tl" rotWithShape="0">
                    <a:schemeClr val="dk1">
                      <a:alpha val="40000"/>
                    </a:schemeClr>
                  </a:outerShdw>
                </a:effectLst>
              </a:rPr>
              <a:t>Os kits de Arduino.</a:t>
            </a:r>
          </a:p>
        </p:txBody>
      </p:sp>
    </p:spTree>
    <p:extLst>
      <p:ext uri="{BB962C8B-B14F-4D97-AF65-F5344CB8AC3E}">
        <p14:creationId xmlns:p14="http://schemas.microsoft.com/office/powerpoint/2010/main" val="4130422556"/>
      </p:ext>
    </p:extLst>
  </p:cSld>
  <p:clrMapOvr>
    <a:masterClrMapping/>
  </p:clrMapOvr>
  <p:transition spd="slow">
    <p:wipe/>
  </p:transition>
</p:sld>
</file>

<file path=ppt/theme/theme1.xml><?xml version="1.0" encoding="utf-8"?>
<a:theme xmlns:a="http://schemas.openxmlformats.org/drawingml/2006/main" name="Tema do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19675</TotalTime>
  <Words>3289</Words>
  <Application>Microsoft Office PowerPoint</Application>
  <PresentationFormat>Custom</PresentationFormat>
  <Paragraphs>368</Paragraphs>
  <Slides>58</Slides>
  <Notes>58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Cencosud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desempenho de estoque</dc:title>
  <dc:creator>Vagner Campos Fontes, Carlson</dc:creator>
  <cp:keywords>Supply Clain</cp:keywords>
  <dc:description>Desempenho da nova gestão de estoque da regional DECER</dc:description>
  <cp:lastModifiedBy>JMarySystems</cp:lastModifiedBy>
  <cp:revision>777</cp:revision>
  <dcterms:created xsi:type="dcterms:W3CDTF">2015-12-20T14:42:40Z</dcterms:created>
  <dcterms:modified xsi:type="dcterms:W3CDTF">2019-10-14T03:32:30Z</dcterms:modified>
  <cp:category>DECER</cp:category>
</cp:coreProperties>
</file>