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sldIdLst>
    <p:sldId id="357" r:id="rId2"/>
    <p:sldId id="388" r:id="rId3"/>
    <p:sldId id="365" r:id="rId4"/>
    <p:sldId id="291" r:id="rId5"/>
    <p:sldId id="290" r:id="rId6"/>
    <p:sldId id="441" r:id="rId7"/>
    <p:sldId id="301" r:id="rId8"/>
    <p:sldId id="442" r:id="rId9"/>
    <p:sldId id="445" r:id="rId10"/>
    <p:sldId id="446" r:id="rId11"/>
    <p:sldId id="444" r:id="rId12"/>
    <p:sldId id="443" r:id="rId13"/>
    <p:sldId id="295" r:id="rId14"/>
    <p:sldId id="439" r:id="rId15"/>
    <p:sldId id="297" r:id="rId16"/>
    <p:sldId id="294" r:id="rId17"/>
    <p:sldId id="364" r:id="rId18"/>
  </p:sldIdLst>
  <p:sldSz cx="89598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357"/>
            <p14:sldId id="388"/>
            <p14:sldId id="365"/>
            <p14:sldId id="291"/>
            <p14:sldId id="290"/>
            <p14:sldId id="441"/>
            <p14:sldId id="301"/>
            <p14:sldId id="442"/>
            <p14:sldId id="445"/>
            <p14:sldId id="446"/>
            <p14:sldId id="444"/>
            <p14:sldId id="443"/>
            <p14:sldId id="295"/>
            <p14:sldId id="439"/>
            <p14:sldId id="297"/>
            <p14:sldId id="294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10" userDrawn="1">
          <p15:clr>
            <a:srgbClr val="A4A3A4"/>
          </p15:clr>
        </p15:guide>
        <p15:guide id="2" pos="4858" userDrawn="1">
          <p15:clr>
            <a:srgbClr val="A4A3A4"/>
          </p15:clr>
        </p15:guide>
        <p15:guide id="3" orient="horz" pos="1589" userDrawn="1">
          <p15:clr>
            <a:srgbClr val="A4A3A4"/>
          </p15:clr>
        </p15:guide>
        <p15:guide id="4" pos="2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26" autoAdjust="0"/>
    <p:restoredTop sz="94291" autoAdjust="0"/>
  </p:normalViewPr>
  <p:slideViewPr>
    <p:cSldViewPr snapToGrid="0">
      <p:cViewPr varScale="1">
        <p:scale>
          <a:sx n="87" d="100"/>
          <a:sy n="87" d="100"/>
        </p:scale>
        <p:origin x="78" y="174"/>
      </p:cViewPr>
      <p:guideLst>
        <p:guide orient="horz" pos="3710"/>
        <p:guide pos="4858"/>
        <p:guide orient="horz" pos="1589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pPr/>
              <a:t>23/10/2019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34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28195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56392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84586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12783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4098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69177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697371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25568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132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821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608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718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302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955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884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102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98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132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497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066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42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245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134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114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436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6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5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7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23/10/2019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93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23/10/2019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0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23/10/2019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35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23/10/2019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ipe/>
  </p:transition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hn.asp" TargetMode="External"/><Relationship Id="rId3" Type="http://schemas.openxmlformats.org/officeDocument/2006/relationships/hyperlink" Target="https://www.w3schools.com/tags/tag_doctype.asp" TargetMode="External"/><Relationship Id="rId7" Type="http://schemas.openxmlformats.org/officeDocument/2006/relationships/hyperlink" Target="https://www.w3schools.com/tags/tag_body.asp" TargetMode="External"/><Relationship Id="rId12" Type="http://schemas.openxmlformats.org/officeDocument/2006/relationships/hyperlink" Target="https://www.w3schools.com/tags/tag_comment.as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title.asp" TargetMode="External"/><Relationship Id="rId11" Type="http://schemas.openxmlformats.org/officeDocument/2006/relationships/hyperlink" Target="https://www.w3schools.com/tags/tag_hr.asp" TargetMode="External"/><Relationship Id="rId5" Type="http://schemas.openxmlformats.org/officeDocument/2006/relationships/hyperlink" Target="https://www.w3schools.com/tags/tag_head.asp" TargetMode="External"/><Relationship Id="rId10" Type="http://schemas.openxmlformats.org/officeDocument/2006/relationships/hyperlink" Target="https://www.w3schools.com/tags/tag_br.asp" TargetMode="External"/><Relationship Id="rId4" Type="http://schemas.openxmlformats.org/officeDocument/2006/relationships/hyperlink" Target="https://www.w3schools.com/tags/tag_html.asp" TargetMode="External"/><Relationship Id="rId9" Type="http://schemas.openxmlformats.org/officeDocument/2006/relationships/hyperlink" Target="https://www.w3schools.com/tags/tag_p.as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hyperlink" Target="https://www.pdfdrive.com/cria%C3%A7%C3%A3o-de-web-sites-i-e41463499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="" xmlns:a16="http://schemas.microsoft.com/office/drawing/2014/main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54CAC3A-F537-4CF8-BA7D-56F2B034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07" y="194519"/>
            <a:ext cx="8373706" cy="46033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3088918" y="1940950"/>
            <a:ext cx="2597727" cy="2000548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63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10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Criando o 1º </a:t>
            </a:r>
            <a:endParaRPr lang="en-US" sz="310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en-US" sz="310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 </a:t>
            </a:r>
            <a:r>
              <a:rPr lang="pt-BR" sz="31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postando o site online</a:t>
            </a:r>
            <a:endParaRPr lang="en-US" sz="1400" cap="none" spc="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150187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2727" y="960028"/>
            <a:ext cx="8351716" cy="8002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Editando o primeiro HTML  criado usando um editor de texto simples: 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289820" y="255858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Criando o 1º HTML e postando o site online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0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680056" y="1444776"/>
            <a:ext cx="413389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&lt;html&gt; </a:t>
            </a:r>
            <a:endParaRPr lang="pt-BR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2949705" y="2075718"/>
            <a:ext cx="3438739" cy="10293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064476" y="1996022"/>
            <a:ext cx="3709738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&lt;head&gt;</a:t>
            </a:r>
          </a:p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&lt;/head</a:t>
            </a:r>
            <a:r>
              <a:rPr lang="pt-B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2949705" y="3211191"/>
            <a:ext cx="3438739" cy="10293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064476" y="3141622"/>
            <a:ext cx="3709738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&lt;body&gt;</a:t>
            </a:r>
          </a:p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&lt;/body&gt;  </a:t>
            </a:r>
            <a:endParaRPr lang="pt-BR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640316" y="4194779"/>
            <a:ext cx="413389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&lt;/html&gt; </a:t>
            </a:r>
            <a:endParaRPr lang="pt-BR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230181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2727" y="923329"/>
            <a:ext cx="1814992" cy="173893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Conhecendo as TAGS básicas do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no </a:t>
            </a:r>
            <a:endParaRPr lang="pt-BR" sz="2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www.w3schools.com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289820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Criando o 1º HTML e postando o site online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0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412583"/>
              </p:ext>
            </p:extLst>
          </p:nvPr>
        </p:nvGraphicFramePr>
        <p:xfrm>
          <a:off x="2096485" y="704708"/>
          <a:ext cx="6610865" cy="4059308"/>
        </p:xfrm>
        <a:graphic>
          <a:graphicData uri="http://schemas.openxmlformats.org/drawingml/2006/table">
            <a:tbl>
              <a:tblPr/>
              <a:tblGrid>
                <a:gridCol w="1318726"/>
                <a:gridCol w="5292139"/>
              </a:tblGrid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</a:rPr>
                        <a:t>Tag</a:t>
                      </a: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Descrição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  <a:hlinkClick r:id="rId3"/>
                        </a:rPr>
                        <a:t>&lt;!DOCTYPE&gt;</a:t>
                      </a:r>
                      <a:r>
                        <a:rPr lang="pt-BR" sz="1600" dirty="0">
                          <a:effectLst/>
                        </a:rPr>
                        <a:t> </a:t>
                      </a: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o tipo de documento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4"/>
                        </a:rPr>
                        <a:t>&lt;html&gt;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 documento HTML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5"/>
                        </a:rPr>
                        <a:t>&lt;head&gt;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informações sobre o documento</a:t>
                      </a:r>
                      <a:endParaRPr lang="en-US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6"/>
                        </a:rPr>
                        <a:t>&lt;title&gt;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 título para o documento</a:t>
                      </a:r>
                      <a:endParaRPr lang="en-US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7"/>
                        </a:rPr>
                        <a:t>&lt;body&gt;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o corpo do documento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8"/>
                        </a:rPr>
                        <a:t>&lt;h1&gt; to &lt;h6&gt;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os cabeçalhos HTML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9"/>
                        </a:rPr>
                        <a:t>&lt;p&gt;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 parágrafo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10"/>
                        </a:rPr>
                        <a:t>&lt;br&gt;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Insere uma única quebra de linha</a:t>
                      </a:r>
                      <a:endParaRPr lang="en-US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11"/>
                        </a:rPr>
                        <a:t>&lt;hr&gt;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uma mudança temática no conteúdo</a:t>
                      </a:r>
                      <a:endParaRPr lang="en-US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12"/>
                        </a:rPr>
                        <a:t>&lt;!--...--&gt;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 comentário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46730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2727" y="960028"/>
            <a:ext cx="8351716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publicar nosso site precisamos seguir alguns passos: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90711" y="1549090"/>
            <a:ext cx="5106900" cy="550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605481" y="1469394"/>
            <a:ext cx="5152767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Criar uma conta no </a:t>
            </a:r>
            <a:r>
              <a:rPr lang="pt-B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oogle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490711" y="2211815"/>
            <a:ext cx="5106900" cy="550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605481" y="2132119"/>
            <a:ext cx="5152767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Criar uma conta no GitHub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490711" y="2874540"/>
            <a:ext cx="5106900" cy="550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605481" y="2794844"/>
            <a:ext cx="5152767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Instalar o GitHub Desktop</a:t>
            </a:r>
            <a:endParaRPr lang="pt-BR" sz="3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90711" y="3549340"/>
            <a:ext cx="5106900" cy="55026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605481" y="3469644"/>
            <a:ext cx="5152767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Publicando no Google Drive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490711" y="4197074"/>
            <a:ext cx="5106900" cy="55026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605481" y="4117378"/>
            <a:ext cx="5152767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Publicando no GitHub</a:t>
            </a:r>
          </a:p>
        </p:txBody>
      </p:sp>
      <p:sp>
        <p:nvSpPr>
          <p:cNvPr id="27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289820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Criando o 1º HTML e postando o site online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0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454111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="" xmlns:a16="http://schemas.microsoft.com/office/drawing/2014/main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00430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796CEA44-310B-44B9-9452-370144CD966E}"/>
              </a:ext>
            </a:extLst>
          </p:cNvPr>
          <p:cNvSpPr/>
          <p:nvPr/>
        </p:nvSpPr>
        <p:spPr>
          <a:xfrm rot="10800000">
            <a:off x="4479925" y="2764364"/>
            <a:ext cx="1102414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2399C4C-7987-4F4F-BF13-12019EEF5EBF}"/>
              </a:ext>
            </a:extLst>
          </p:cNvPr>
          <p:cNvSpPr/>
          <p:nvPr/>
        </p:nvSpPr>
        <p:spPr>
          <a:xfrm>
            <a:off x="380932" y="1368426"/>
            <a:ext cx="3894023" cy="27546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Destaca-se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aprofundamento dos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aqui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citados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Livro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Autor: </a:t>
            </a:r>
            <a:r>
              <a:rPr lang="pt-BR" dirty="0" smtClean="0"/>
              <a:t>Alfredo Limonge</a:t>
            </a:r>
            <a:endParaRPr lang="pt-BR" dirty="0"/>
          </a:p>
          <a:p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://www.pdfdrive.com/html-a-partir-do-zero-e196386751.html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65AE4A4-3D2B-4335-A164-ADCAADEDC3D3}"/>
              </a:ext>
            </a:extLst>
          </p:cNvPr>
          <p:cNvSpPr/>
          <p:nvPr/>
        </p:nvSpPr>
        <p:spPr>
          <a:xfrm>
            <a:off x="380931" y="4269422"/>
            <a:ext cx="7743565" cy="44627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Nome: </a:t>
            </a:r>
            <a:r>
              <a:rPr lang="pt-BR" sz="16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GUIA COMPLETO PARA INICIANTES</a:t>
            </a:r>
            <a:endParaRPr lang="pt-BR" sz="16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2" descr="HTML a partir do ze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478" y="1146283"/>
            <a:ext cx="22098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289820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Criando o 1º HTML e postando o site online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887719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="" xmlns:a16="http://schemas.microsoft.com/office/drawing/2014/main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00430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796CEA44-310B-44B9-9452-370144CD966E}"/>
              </a:ext>
            </a:extLst>
          </p:cNvPr>
          <p:cNvSpPr/>
          <p:nvPr/>
        </p:nvSpPr>
        <p:spPr>
          <a:xfrm rot="10800000">
            <a:off x="4479925" y="2764364"/>
            <a:ext cx="1102414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2399C4C-7987-4F4F-BF13-12019EEF5EBF}"/>
              </a:ext>
            </a:extLst>
          </p:cNvPr>
          <p:cNvSpPr/>
          <p:nvPr/>
        </p:nvSpPr>
        <p:spPr>
          <a:xfrm>
            <a:off x="380932" y="1368426"/>
            <a:ext cx="3894023" cy="269304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Destaca-se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aprofundamento dos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aqui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citados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Livro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Autor: </a:t>
            </a:r>
            <a:r>
              <a:rPr lang="pt-BR" dirty="0" smtClean="0"/>
              <a:t>Helder da Rocha</a:t>
            </a:r>
            <a:endParaRPr lang="pt-BR" dirty="0"/>
          </a:p>
          <a:p>
            <a:r>
              <a:rPr lang="pt-BR" dirty="0">
                <a:hlinkClick r:id="rId4"/>
              </a:rPr>
              <a:t>https://www.pdfdrive.com/cria%C3%A7%C3%A3o-de-web-sites-i-e41463499.html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65AE4A4-3D2B-4335-A164-ADCAADEDC3D3}"/>
              </a:ext>
            </a:extLst>
          </p:cNvPr>
          <p:cNvSpPr/>
          <p:nvPr/>
        </p:nvSpPr>
        <p:spPr>
          <a:xfrm>
            <a:off x="380931" y="4269422"/>
            <a:ext cx="7743565" cy="44627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Nome: </a:t>
            </a:r>
            <a:r>
              <a:rPr lang="pt-BR" sz="16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HISTÓRIA </a:t>
            </a:r>
            <a:r>
              <a:rPr lang="pt-BR" sz="16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CRIAÇÃO DE WEB SITES</a:t>
            </a:r>
            <a:endParaRPr lang="pt-BR" sz="16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Criação de Web Sites 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445" y="1098311"/>
            <a:ext cx="22098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289820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Criando o 1º HTML e postando o site online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778453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="" xmlns:a16="http://schemas.microsoft.com/office/drawing/2014/main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00430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796CEA44-310B-44B9-9452-370144CD966E}"/>
              </a:ext>
            </a:extLst>
          </p:cNvPr>
          <p:cNvSpPr/>
          <p:nvPr/>
        </p:nvSpPr>
        <p:spPr>
          <a:xfrm rot="10800000">
            <a:off x="6588202" y="2866438"/>
            <a:ext cx="620113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2399C4C-7987-4F4F-BF13-12019EEF5EBF}"/>
              </a:ext>
            </a:extLst>
          </p:cNvPr>
          <p:cNvSpPr/>
          <p:nvPr/>
        </p:nvSpPr>
        <p:spPr>
          <a:xfrm>
            <a:off x="4766908" y="1048274"/>
            <a:ext cx="3913630" cy="178510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Destaca-se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aprofundamento dos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aqui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citados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  <a:r>
              <a:rPr lang="pt-BR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Site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</a:t>
            </a:r>
            <a:r>
              <a:rPr lang="pt-BR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www.w3schools.com/html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73" y="1287334"/>
            <a:ext cx="4491334" cy="3431143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289820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Criando o 1º HTML e postando o site online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735282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="" xmlns:a16="http://schemas.microsoft.com/office/drawing/2014/main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912432" y="1574832"/>
            <a:ext cx="19075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40662890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="" xmlns:a16="http://schemas.microsoft.com/office/drawing/2014/main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54CAC3A-F537-4CF8-BA7D-56F2B034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07" y="194519"/>
            <a:ext cx="8373706" cy="46033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3088918" y="1940950"/>
            <a:ext cx="2597727" cy="156966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635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  <a:endParaRPr lang="en-US" sz="9600" cap="none" spc="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90175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="" xmlns:a16="http://schemas.microsoft.com/office/drawing/2014/main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54CAC3A-F537-4CF8-BA7D-56F2B034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07" y="194519"/>
            <a:ext cx="8373706" cy="4603338"/>
          </a:xfrm>
          <a:prstGeom prst="rect">
            <a:avLst/>
          </a:prstGeom>
        </p:spPr>
      </p:pic>
      <p:pic>
        <p:nvPicPr>
          <p:cNvPr id="1030" name="Picture 6" descr="Imagem relacionada">
            <a:extLst>
              <a:ext uri="{FF2B5EF4-FFF2-40B4-BE49-F238E27FC236}">
                <a16:creationId xmlns="" xmlns:a16="http://schemas.microsoft.com/office/drawing/2014/main" id="{BC4389ED-A3BE-492E-9701-545073D01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984" y="2002536"/>
            <a:ext cx="2148424" cy="199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30969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IS7">
            <a:extLst>
              <a:ext uri="{FF2B5EF4-FFF2-40B4-BE49-F238E27FC236}">
                <a16:creationId xmlns="" xmlns:a16="http://schemas.microsoft.com/office/drawing/2014/main" id="{C0797339-387E-42C4-B4EA-FB19F48ED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21" y="228600"/>
            <a:ext cx="8349916" cy="454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2685108" y="1663877"/>
            <a:ext cx="3605342" cy="16773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en-US" sz="100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en-US" sz="310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Criando o</a:t>
            </a:r>
            <a:r>
              <a:rPr lang="en-US" sz="31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10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1º</a:t>
            </a:r>
            <a:endParaRPr lang="en-US" sz="310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en-US" sz="310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 </a:t>
            </a:r>
            <a:r>
              <a:rPr lang="pt-BR" sz="31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postando o site online</a:t>
            </a:r>
            <a:endParaRPr lang="en-US" sz="150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188528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="" xmlns:a16="http://schemas.microsoft.com/office/drawing/2014/main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39796" y="1958277"/>
            <a:ext cx="1239795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194488" y="1757267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1º</a:t>
            </a:r>
            <a:endParaRPr lang="en-US" sz="1500" cap="none" spc="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471616" y="1588955"/>
            <a:ext cx="2755557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Criando o</a:t>
            </a:r>
            <a:endParaRPr lang="en-US" sz="150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75869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Resultado de imagem para LÃ³gica de ProgramaÃ§Ã£o">
            <a:extLst>
              <a:ext uri="{FF2B5EF4-FFF2-40B4-BE49-F238E27FC236}">
                <a16:creationId xmlns="" xmlns:a16="http://schemas.microsoft.com/office/drawing/2014/main" id="{7A7A8532-259D-44BB-8B10-8C9AA0170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68428"/>
            <a:ext cx="8366235" cy="462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C717E5-DA8F-4736-8CE0-4D32DD6985B3}"/>
              </a:ext>
            </a:extLst>
          </p:cNvPr>
          <p:cNvSpPr/>
          <p:nvPr/>
        </p:nvSpPr>
        <p:spPr>
          <a:xfrm>
            <a:off x="457200" y="242456"/>
            <a:ext cx="820584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Criando o 1º HTML e postando o site online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https://upload.wikimedia.org/wikipedia/commons/thumb/a/a0/Programming_language_textbooks.jpg/800px-Programming_language_textbooks.jpg">
            <a:extLst>
              <a:ext uri="{FF2B5EF4-FFF2-40B4-BE49-F238E27FC236}">
                <a16:creationId xmlns="" xmlns:a16="http://schemas.microsoft.com/office/drawing/2014/main" id="{BB2D1B76-FC15-44DB-9D8F-2B5C162FF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8" y="3757015"/>
            <a:ext cx="1374337" cy="104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52521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89820" y="923330"/>
            <a:ext cx="6212079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strutura base de uma página HTML: 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289820" y="255858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Criando o 1º HTML e postando o site online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0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296098" y="1369607"/>
            <a:ext cx="3856670" cy="33012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1296099" y="1369606"/>
            <a:ext cx="413389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&lt;html&gt; </a:t>
            </a:r>
            <a:endParaRPr lang="pt-BR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565748" y="2000548"/>
            <a:ext cx="3438739" cy="10293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1680519" y="1920852"/>
            <a:ext cx="3709738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&lt;head&gt;</a:t>
            </a:r>
          </a:p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&lt;/head</a:t>
            </a:r>
            <a:r>
              <a:rPr lang="pt-B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565748" y="3136021"/>
            <a:ext cx="3438739" cy="10293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1680519" y="3066452"/>
            <a:ext cx="3709738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&lt;body&gt;</a:t>
            </a:r>
          </a:p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&lt;/body&gt;  </a:t>
            </a:r>
            <a:endParaRPr lang="pt-BR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1256359" y="4119609"/>
            <a:ext cx="413389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&lt;/html&gt; </a:t>
            </a:r>
            <a:endParaRPr lang="pt-BR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Picture 4" descr="https://upload.wikimedia.org/wikipedia/commons/thumb/4/41/Sistema_hipertextual.jpg/220px-Sistema_hipertextu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531" y="1369606"/>
            <a:ext cx="2154381" cy="241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6159045" y="3857562"/>
            <a:ext cx="2317351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7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Documentos que são ligados por hipertexto.</a:t>
            </a:r>
          </a:p>
        </p:txBody>
      </p:sp>
    </p:spTree>
    <p:extLst>
      <p:ext uri="{BB962C8B-B14F-4D97-AF65-F5344CB8AC3E}">
        <p14:creationId xmlns:p14="http://schemas.microsoft.com/office/powerpoint/2010/main" val="242834972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289820" y="255858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Criando o 1º HTML e postando o site online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976184" y="923330"/>
            <a:ext cx="7105135" cy="3772238"/>
            <a:chOff x="1930057" y="1297222"/>
            <a:chExt cx="5124450" cy="3286125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0057" y="1297222"/>
              <a:ext cx="5124450" cy="3286125"/>
            </a:xfrm>
            <a:prstGeom prst="rect">
              <a:avLst/>
            </a:prstGeom>
          </p:spPr>
        </p:pic>
        <p:sp>
          <p:nvSpPr>
            <p:cNvPr id="20" name="Elipse 19"/>
            <p:cNvSpPr/>
            <p:nvPr/>
          </p:nvSpPr>
          <p:spPr>
            <a:xfrm>
              <a:off x="5004486" y="2137717"/>
              <a:ext cx="852617" cy="1037969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0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805002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2727" y="960028"/>
            <a:ext cx="7696808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Criando o primeiro HTML usando um editor de texto simples: 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289820" y="255858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Criando o 1º HTML e postando o site online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0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1296099" y="1369606"/>
            <a:ext cx="413389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&lt;html&gt; </a:t>
            </a:r>
            <a:endParaRPr lang="pt-BR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565748" y="2000548"/>
            <a:ext cx="3438739" cy="10293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1680519" y="1920852"/>
            <a:ext cx="3709738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&lt;head&gt;</a:t>
            </a:r>
          </a:p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&lt;/head</a:t>
            </a:r>
            <a:r>
              <a:rPr lang="pt-B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565748" y="3136021"/>
            <a:ext cx="3438739" cy="10293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1680519" y="3066452"/>
            <a:ext cx="3709738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&lt;body&gt;</a:t>
            </a:r>
          </a:p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&lt;/body&gt;  </a:t>
            </a:r>
            <a:endParaRPr lang="pt-BR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1256359" y="4119609"/>
            <a:ext cx="413389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&lt;/html&gt; </a:t>
            </a:r>
            <a:endParaRPr lang="pt-BR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344309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2727" y="960028"/>
            <a:ext cx="8351716" cy="8002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Salvando o primeiro HTML  criado usando um editor de texto simples: 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289820" y="255858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Criando o 1º HTML e postando o site online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0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680056" y="1444776"/>
            <a:ext cx="413389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&lt;html&gt; </a:t>
            </a:r>
            <a:endParaRPr lang="pt-BR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2949705" y="2075718"/>
            <a:ext cx="3438739" cy="10293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064476" y="1996022"/>
            <a:ext cx="3709738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&lt;head&gt;</a:t>
            </a:r>
          </a:p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&lt;/head</a:t>
            </a:r>
            <a:r>
              <a:rPr lang="pt-B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2949705" y="3211191"/>
            <a:ext cx="3438739" cy="10293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064476" y="3141622"/>
            <a:ext cx="3709738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&lt;body&gt;</a:t>
            </a:r>
          </a:p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&lt;/body&gt;  </a:t>
            </a:r>
            <a:endParaRPr lang="pt-BR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640316" y="4194779"/>
            <a:ext cx="413389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&lt;/html&gt; </a:t>
            </a:r>
            <a:endParaRPr lang="pt-BR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033099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21512</TotalTime>
  <Words>479</Words>
  <Application>Microsoft Office PowerPoint</Application>
  <PresentationFormat>Personalizar</PresentationFormat>
  <Paragraphs>124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Cencosud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JMarySystems</cp:lastModifiedBy>
  <cp:revision>888</cp:revision>
  <dcterms:created xsi:type="dcterms:W3CDTF">2015-12-20T14:42:40Z</dcterms:created>
  <dcterms:modified xsi:type="dcterms:W3CDTF">2019-10-23T20:20:38Z</dcterms:modified>
  <cp:category>DECER</cp:category>
</cp:coreProperties>
</file>