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91" r:id="rId2"/>
    <p:sldId id="293" r:id="rId3"/>
    <p:sldId id="294" r:id="rId4"/>
    <p:sldId id="295" r:id="rId5"/>
    <p:sldId id="297" r:id="rId6"/>
    <p:sldId id="296" r:id="rId7"/>
    <p:sldId id="290" r:id="rId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294"/>
            <p14:sldId id="295"/>
            <p14:sldId id="297"/>
            <p14:sldId id="29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92" d="100"/>
          <a:sy n="92" d="100"/>
        </p:scale>
        <p:origin x="1026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91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5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6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9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– Regra 2 – Definição do Minuendo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2813" y="18351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2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Minuendo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03433" y="1619702"/>
            <a:ext cx="227818" cy="4795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716533" y="1619702"/>
            <a:ext cx="3159642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961457" y="1714698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10 – 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88442"/>
              </p:ext>
            </p:extLst>
          </p:nvPr>
        </p:nvGraphicFramePr>
        <p:xfrm>
          <a:off x="5183310" y="2454729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537631" y="3589795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F70AD-0918-45E7-A456-37516150F95A}"/>
              </a:ext>
            </a:extLst>
          </p:cNvPr>
          <p:cNvSpPr/>
          <p:nvPr/>
        </p:nvSpPr>
        <p:spPr>
          <a:xfrm>
            <a:off x="623878" y="3535410"/>
            <a:ext cx="47434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é maior que 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então, </a:t>
            </a:r>
          </a:p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o minuendo na armação da estrutura do algoritimo.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2813" y="18351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2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Minuendo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8611B-3664-4537-A12F-478B621C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9" y="1332186"/>
            <a:ext cx="6207161" cy="33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18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2813" y="18351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2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Minuendo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</a:t>
            </a: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5594118" y="3204601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8611B-3664-4537-A12F-478B621C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8" y="1324549"/>
            <a:ext cx="5262683" cy="33684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79827"/>
              </p:ext>
            </p:extLst>
          </p:nvPr>
        </p:nvGraphicFramePr>
        <p:xfrm>
          <a:off x="5775110" y="2016051"/>
          <a:ext cx="2829232" cy="2172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7308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8510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Centena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Unidade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270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2813" y="18351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2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Minuendo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</a:t>
            </a: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5594118" y="3204601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8611B-3664-4537-A12F-478B621C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8" y="1324549"/>
            <a:ext cx="5262683" cy="33684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/>
        </p:nvGraphicFramePr>
        <p:xfrm>
          <a:off x="5775110" y="2016051"/>
          <a:ext cx="2829232" cy="2172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7308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8510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Centena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Unidade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3373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2813" y="183510"/>
            <a:ext cx="74246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2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Minuendo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</a:t>
            </a: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5594118" y="3204601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8611B-3664-4537-A12F-478B621C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8" y="1324549"/>
            <a:ext cx="5262683" cy="33684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/>
        </p:nvGraphicFramePr>
        <p:xfrm>
          <a:off x="5775110" y="2016051"/>
          <a:ext cx="2829232" cy="2172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7308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707308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8510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Centena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Unidade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718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12126</TotalTime>
  <Words>170</Words>
  <Application>Microsoft Office PowerPoint</Application>
  <PresentationFormat>Custom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391</cp:revision>
  <dcterms:created xsi:type="dcterms:W3CDTF">2015-12-20T14:42:40Z</dcterms:created>
  <dcterms:modified xsi:type="dcterms:W3CDTF">2019-10-03T16:04:36Z</dcterms:modified>
  <cp:category>DECER</cp:category>
</cp:coreProperties>
</file>