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"/>
  </p:notesMasterIdLst>
  <p:sldIdLst>
    <p:sldId id="293" r:id="rId2"/>
    <p:sldId id="329" r:id="rId3"/>
    <p:sldId id="330" r:id="rId4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arySystems" initials="J" lastIdx="1" clrIdx="0">
    <p:extLst>
      <p:ext uri="{19B8F6BF-5375-455C-9EA6-DF929625EA0E}">
        <p15:presenceInfo xmlns:p15="http://schemas.microsoft.com/office/powerpoint/2012/main" userId="JMarySyste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455" autoAdjust="0"/>
  </p:normalViewPr>
  <p:slideViewPr>
    <p:cSldViewPr snapToGrid="0">
      <p:cViewPr varScale="1">
        <p:scale>
          <a:sx n="90" d="100"/>
          <a:sy n="90" d="100"/>
        </p:scale>
        <p:origin x="78" y="480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4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64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986384" y="255407"/>
            <a:ext cx="4792200" cy="65523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Frações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Resultado de imagem para multiplica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7" y="910644"/>
            <a:ext cx="4225207" cy="26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96328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funcionário tinha um lote de documentos para protocolar. Se já executou a quinta parte de sua tarefa, então a razão entre o número de </a:t>
            </a:r>
            <a:r>
              <a:rPr lang="pt-BR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documentos </a:t>
            </a:r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protocolados e o número restante, nessa ordem, é :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159251"/>
            <a:ext cx="2115494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996410"/>
            <a:ext cx="20915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04894" y="2134150"/>
            <a:ext cx="2025464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04894" y="3004173"/>
            <a:ext cx="2025464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98443" y="2890608"/>
                <a:ext cx="356191" cy="636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5 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43" y="2890608"/>
                <a:ext cx="356191" cy="636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898442" y="1989497"/>
                <a:ext cx="356191" cy="636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42" y="1989497"/>
                <a:ext cx="356191" cy="6360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049223" y="1989497"/>
                <a:ext cx="356191" cy="636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23" y="1989497"/>
                <a:ext cx="356191" cy="6360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955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96328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funcionário tinha um lote de documentos para protocolar. Se já executou a quinta parte de sua tarefa, então a razão entre o número de </a:t>
            </a:r>
            <a:r>
              <a:rPr lang="pt-BR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documentos </a:t>
            </a:r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protocolados e o número restante, nessa ordem, é :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5759" y="2623247"/>
            <a:ext cx="133292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70088" y="2478594"/>
                <a:ext cx="356191" cy="636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88" y="2478594"/>
                <a:ext cx="356191" cy="636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321" y="1704084"/>
            <a:ext cx="2228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70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13162</TotalTime>
  <Words>96</Words>
  <Application>Microsoft Office PowerPoint</Application>
  <PresentationFormat>Personalizar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439</cp:revision>
  <dcterms:created xsi:type="dcterms:W3CDTF">2015-12-20T14:42:40Z</dcterms:created>
  <dcterms:modified xsi:type="dcterms:W3CDTF">2019-11-19T15:29:08Z</dcterms:modified>
  <cp:category>DECER</cp:category>
</cp:coreProperties>
</file>