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7"/>
  </p:notesMasterIdLst>
  <p:sldIdLst>
    <p:sldId id="293" r:id="rId2"/>
    <p:sldId id="329" r:id="rId3"/>
    <p:sldId id="330" r:id="rId4"/>
    <p:sldId id="331" r:id="rId5"/>
    <p:sldId id="332" r:id="rId6"/>
  </p:sldIdLst>
  <p:sldSz cx="6840538" cy="3779838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29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81" userDrawn="1">
          <p15:clr>
            <a:srgbClr val="A4A3A4"/>
          </p15:clr>
        </p15:guide>
        <p15:guide id="2" pos="3708" userDrawn="1">
          <p15:clr>
            <a:srgbClr val="A4A3A4"/>
          </p15:clr>
        </p15:guide>
        <p15:guide id="3" orient="horz" pos="1192" userDrawn="1">
          <p15:clr>
            <a:srgbClr val="A4A3A4"/>
          </p15:clr>
        </p15:guide>
        <p15:guide id="4" pos="2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arySystems" initials="J" lastIdx="1" clrIdx="0">
    <p:extLst>
      <p:ext uri="{19B8F6BF-5375-455C-9EA6-DF929625EA0E}">
        <p15:presenceInfo xmlns:p15="http://schemas.microsoft.com/office/powerpoint/2012/main" userId="JMarySyste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3455" autoAdjust="0"/>
  </p:normalViewPr>
  <p:slideViewPr>
    <p:cSldViewPr snapToGrid="0">
      <p:cViewPr varScale="1">
        <p:scale>
          <a:sx n="90" d="100"/>
          <a:sy n="90" d="100"/>
        </p:scale>
        <p:origin x="96" y="486"/>
      </p:cViewPr>
      <p:guideLst>
        <p:guide orient="horz" pos="2781"/>
        <p:guide pos="3708"/>
        <p:guide orient="horz" pos="1192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" y="685800"/>
            <a:ext cx="6203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4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4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27025" y="685800"/>
            <a:ext cx="62039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618599"/>
            <a:ext cx="5130404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985290"/>
            <a:ext cx="5130404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2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7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01241"/>
            <a:ext cx="1474991" cy="32032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201241"/>
            <a:ext cx="4339466" cy="32032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28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22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942335"/>
            <a:ext cx="5899964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529517"/>
            <a:ext cx="5899964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5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006207"/>
            <a:ext cx="2907229" cy="23982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01242"/>
            <a:ext cx="5899964" cy="7305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926586"/>
            <a:ext cx="289386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80691"/>
            <a:ext cx="2893868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926586"/>
            <a:ext cx="2908120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80691"/>
            <a:ext cx="2908120" cy="20307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1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1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44227"/>
            <a:ext cx="3463022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51989"/>
            <a:ext cx="2206251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44227"/>
            <a:ext cx="3463022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133952"/>
            <a:ext cx="2206251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3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01242"/>
            <a:ext cx="5899964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006207"/>
            <a:ext cx="5899964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23/11/2019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503350"/>
            <a:ext cx="2308682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503350"/>
            <a:ext cx="1539121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943853" y="255407"/>
            <a:ext cx="4829625" cy="655237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pPr algn="ctr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920" y="910644"/>
            <a:ext cx="3431340" cy="25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2650" y="90162"/>
            <a:ext cx="6369611" cy="809125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referência à regência do verbo assistir, todas as alternativas estão corretas, exceto: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19" y="1131397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Assistimos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ontem a um belo filme na 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televisão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19" y="1613035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 médicos assistiram os feridos durante a guerra.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094673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técnico assistiu os jogadores no treino.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576311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Assistiremos amanhã a uma missa de 7º dia.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955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2650" y="90162"/>
            <a:ext cx="6369611" cy="809125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referência à regência do verbo assistir, todas as alternativas estão corretas, exceto:</a:t>
            </a:r>
            <a:endParaRPr lang="en-US" sz="25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19" y="1131397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19" y="1613035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 médicos assistiram os feridos durante a guerra.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094673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576311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374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2650" y="90162"/>
            <a:ext cx="6369611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Em: __________ filme você assistirá à noite? ___________ você aspira na vida? ___________ o candidato         pretende chegar? Qual a alternativa que melhor preencheria as lacunas?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1668729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que, a que, de que 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150367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que, de que, que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1" y="2632005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que, a que, a que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1" y="3113643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que, que, que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59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2650" y="90162"/>
            <a:ext cx="6369611" cy="1455456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Em: __________ filme você assistirá à noite? ___________ você aspira na vida? ___________ o candidato         pretende chegar? Qual a alternativa que melhor preencheria as lacunas?</a:t>
            </a:r>
            <a:endParaRPr lang="en-US" sz="2300" b="1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1668729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0" y="2150367"/>
            <a:ext cx="6292141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1" y="2632005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que, a que, a que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90121" y="3113643"/>
            <a:ext cx="6292140" cy="424404"/>
          </a:xfrm>
          <a:prstGeom prst="rect">
            <a:avLst/>
          </a:prstGeom>
          <a:noFill/>
        </p:spPr>
        <p:txBody>
          <a:bodyPr wrap="square" lIns="39300" tIns="19650" rIns="39300" bIns="19650">
            <a:spAutoFit/>
          </a:bodyPr>
          <a:lstStyle/>
          <a:p>
            <a:r>
              <a:rPr lang="pt-BR" sz="2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dirty="0">
              <a:ln w="0"/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668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13808</TotalTime>
  <Words>207</Words>
  <Application>Microsoft Office PowerPoint</Application>
  <PresentationFormat>Personalizar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461</cp:revision>
  <dcterms:created xsi:type="dcterms:W3CDTF">2015-12-20T14:42:40Z</dcterms:created>
  <dcterms:modified xsi:type="dcterms:W3CDTF">2019-11-23T20:10:02Z</dcterms:modified>
  <cp:category>DECER</cp:category>
</cp:coreProperties>
</file>