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91" r:id="rId2"/>
    <p:sldId id="274" r:id="rId3"/>
    <p:sldId id="290" r:id="rId4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7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600" y="8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516367" y="1550660"/>
            <a:ext cx="81435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- Definição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474404" y="264159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286934" y="179060"/>
            <a:ext cx="70094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- Definição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50599-6399-4C5B-81E9-4CF5F5AD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93" y="825391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10987</TotalTime>
  <Words>15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NewUser</cp:lastModifiedBy>
  <cp:revision>318</cp:revision>
  <dcterms:created xsi:type="dcterms:W3CDTF">2015-12-20T14:42:40Z</dcterms:created>
  <dcterms:modified xsi:type="dcterms:W3CDTF">2019-04-24T11:31:27Z</dcterms:modified>
  <cp:category>DECER</cp:category>
</cp:coreProperties>
</file>