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91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290" r:id="rId12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91" d="100"/>
          <a:sy n="91" d="100"/>
        </p:scale>
        <p:origin x="588" y="78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81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2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45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31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73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5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4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44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44549"/>
            <a:ext cx="8357192" cy="4515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– Algoritimo Regra do Empréstimo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34C1C2-65D5-4A08-B968-27083B5C5FB6}"/>
              </a:ext>
            </a:extLst>
          </p:cNvPr>
          <p:cNvSpPr/>
          <p:nvPr/>
        </p:nvSpPr>
        <p:spPr>
          <a:xfrm>
            <a:off x="2263033" y="2879834"/>
            <a:ext cx="647757" cy="132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23223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23223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5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Empréstimo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9023" y="1367204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45862" y="1352534"/>
            <a:ext cx="7815309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5: Existem subtrações em que um ou mais algarismos do número inicial são menores que o  subtraendo.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Nestes casos pedimos emprestado do número vizinho.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07453"/>
              </p:ext>
            </p:extLst>
          </p:nvPr>
        </p:nvGraphicFramePr>
        <p:xfrm>
          <a:off x="547464" y="2522483"/>
          <a:ext cx="3236260" cy="22686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4270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1788427" y="3625836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21226-D80B-4635-A555-79FEB557219E}"/>
              </a:ext>
            </a:extLst>
          </p:cNvPr>
          <p:cNvSpPr/>
          <p:nvPr/>
        </p:nvSpPr>
        <p:spPr>
          <a:xfrm>
            <a:off x="4477007" y="2533434"/>
            <a:ext cx="4109945" cy="2215991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Subtraindo as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dezenas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minuendo tem de ser maior ou igual que o subtraendo senão pedimos emprestado.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– 1, </a:t>
            </a:r>
          </a:p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maior ou igual 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Sim,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Então: 1 – 1 =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BE59BB-BDA3-475A-A379-CCFEF9A67D0A}"/>
              </a:ext>
            </a:extLst>
          </p:cNvPr>
          <p:cNvCxnSpPr>
            <a:cxnSpLocks/>
          </p:cNvCxnSpPr>
          <p:nvPr/>
        </p:nvCxnSpPr>
        <p:spPr>
          <a:xfrm>
            <a:off x="3689131" y="3254199"/>
            <a:ext cx="787876" cy="508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13F150-E92B-4BC7-8E8B-42E4C6EB04C9}"/>
              </a:ext>
            </a:extLst>
          </p:cNvPr>
          <p:cNvSpPr/>
          <p:nvPr/>
        </p:nvSpPr>
        <p:spPr>
          <a:xfrm>
            <a:off x="2399244" y="2864047"/>
            <a:ext cx="419355" cy="7232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EE4CA1-ACDA-4F52-A076-7D419CEEF46F}"/>
              </a:ext>
            </a:extLst>
          </p:cNvPr>
          <p:cNvCxnSpPr>
            <a:stCxn id="15" idx="1"/>
          </p:cNvCxnSpPr>
          <p:nvPr/>
        </p:nvCxnSpPr>
        <p:spPr>
          <a:xfrm>
            <a:off x="2399244" y="3225685"/>
            <a:ext cx="353336" cy="2907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2CC19E-CA5E-4A42-8E39-969B13AF4EBD}"/>
              </a:ext>
            </a:extLst>
          </p:cNvPr>
          <p:cNvCxnSpPr>
            <a:cxnSpLocks/>
          </p:cNvCxnSpPr>
          <p:nvPr/>
        </p:nvCxnSpPr>
        <p:spPr>
          <a:xfrm flipV="1">
            <a:off x="2407795" y="3225684"/>
            <a:ext cx="298398" cy="285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7202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5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Empréstimo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423761" y="1739708"/>
            <a:ext cx="47500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Existem subtrações em que um ou mais algarismos do número inicial são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menores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 o 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Nestes casos pedimos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emprestado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número vizinho.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5300519" y="1848063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21 – 12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94401"/>
              </p:ext>
            </p:extLst>
          </p:nvPr>
        </p:nvGraphicFramePr>
        <p:xfrm>
          <a:off x="5300519" y="2535918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6520893" y="3655058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EEA3E-1403-4EF4-B27A-0C256CF5CF22}"/>
              </a:ext>
            </a:extLst>
          </p:cNvPr>
          <p:cNvSpPr/>
          <p:nvPr/>
        </p:nvSpPr>
        <p:spPr>
          <a:xfrm>
            <a:off x="503055" y="3063147"/>
            <a:ext cx="4750095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5 -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tem de ser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igual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senão pedimos emprestado ao número vizinho.</a:t>
            </a:r>
          </a:p>
        </p:txBody>
      </p:sp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23223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23223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5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Empréstimo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9023" y="1367204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45862" y="1352534"/>
            <a:ext cx="7815309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5: Existem subtrações em que um ou mais algarismos do número inicial são menores que o  subtraendo.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Nestes casos pedimos emprestado do número vizinho.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64306"/>
              </p:ext>
            </p:extLst>
          </p:nvPr>
        </p:nvGraphicFramePr>
        <p:xfrm>
          <a:off x="594015" y="2617517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1788427" y="3625836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59597-E103-478D-9EB5-3A72B93F8F45}"/>
              </a:ext>
            </a:extLst>
          </p:cNvPr>
          <p:cNvSpPr/>
          <p:nvPr/>
        </p:nvSpPr>
        <p:spPr>
          <a:xfrm>
            <a:off x="4477007" y="2617517"/>
            <a:ext cx="3888828" cy="1862048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Começaremos subtraindo primeiramente as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unidades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depois as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dezenas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assim por diante até que as subtrações tenham-se esgotado.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7875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759464A-4DDE-4A4E-A3EB-F7058F720660}"/>
              </a:ext>
            </a:extLst>
          </p:cNvPr>
          <p:cNvSpPr/>
          <p:nvPr/>
        </p:nvSpPr>
        <p:spPr>
          <a:xfrm>
            <a:off x="2921876" y="3037490"/>
            <a:ext cx="893467" cy="1040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23223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23223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5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Empréstimo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9023" y="1367204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45862" y="1352534"/>
            <a:ext cx="7815309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5: Existem subtrações em que um ou mais algarismos do número inicial são menores que o  subtraendo.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Nestes casos pedimos emprestado do número vizinho.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023" y="2516867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1788427" y="3625836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21226-D80B-4635-A555-79FEB557219E}"/>
              </a:ext>
            </a:extLst>
          </p:cNvPr>
          <p:cNvSpPr/>
          <p:nvPr/>
        </p:nvSpPr>
        <p:spPr>
          <a:xfrm>
            <a:off x="4141076" y="2487187"/>
            <a:ext cx="4520095" cy="2215991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Subtraindo primeiramente as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unidades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minuendo tem de ser maior ou igual que o subtraendo senão pedimos emprestado.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– 2,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não é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igual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Então temos que pedir emprestado. 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BE59BB-BDA3-475A-A379-CCFEF9A67D0A}"/>
              </a:ext>
            </a:extLst>
          </p:cNvPr>
          <p:cNvCxnSpPr>
            <a:cxnSpLocks/>
          </p:cNvCxnSpPr>
          <p:nvPr/>
        </p:nvCxnSpPr>
        <p:spPr>
          <a:xfrm>
            <a:off x="3626069" y="3447393"/>
            <a:ext cx="515007" cy="400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8813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B9B04C1-97BF-4316-9D36-BD015821F4C1}"/>
              </a:ext>
            </a:extLst>
          </p:cNvPr>
          <p:cNvSpPr/>
          <p:nvPr/>
        </p:nvSpPr>
        <p:spPr>
          <a:xfrm>
            <a:off x="2194524" y="2932386"/>
            <a:ext cx="769882" cy="693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23223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23223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5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Empréstimo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9023" y="1367204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45862" y="1352534"/>
            <a:ext cx="7815309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5: Existem subtrações em que um ou mais algarismos do número inicial são menores que o  subtraendo.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Nestes casos pedimos emprestado do número vizinho.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20206"/>
              </p:ext>
            </p:extLst>
          </p:nvPr>
        </p:nvGraphicFramePr>
        <p:xfrm>
          <a:off x="547472" y="2552863"/>
          <a:ext cx="3294104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3526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23526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23526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23526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1788427" y="3625836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21226-D80B-4635-A555-79FEB557219E}"/>
              </a:ext>
            </a:extLst>
          </p:cNvPr>
          <p:cNvSpPr/>
          <p:nvPr/>
        </p:nvSpPr>
        <p:spPr>
          <a:xfrm>
            <a:off x="4477007" y="2617517"/>
            <a:ext cx="3888828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Pedindo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emprestado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do número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 é o vizinho.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Lembre-se que 1 na casa das dezenas significa 10 unidades. 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BE59BB-BDA3-475A-A379-CCFEF9A67D0A}"/>
              </a:ext>
            </a:extLst>
          </p:cNvPr>
          <p:cNvCxnSpPr>
            <a:cxnSpLocks/>
          </p:cNvCxnSpPr>
          <p:nvPr/>
        </p:nvCxnSpPr>
        <p:spPr>
          <a:xfrm>
            <a:off x="2732690" y="3468414"/>
            <a:ext cx="1744317" cy="294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99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23223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23223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5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Empréstimo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9023" y="1367204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45862" y="1352534"/>
            <a:ext cx="7815309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5: Existem subtrações em que um ou mais algarismos do número inicial são menores que o  subtraendo.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Nestes casos pedimos emprestado do número vizinho.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49366"/>
              </p:ext>
            </p:extLst>
          </p:nvPr>
        </p:nvGraphicFramePr>
        <p:xfrm>
          <a:off x="547471" y="2552863"/>
          <a:ext cx="3257276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4319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14319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14319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14319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1788427" y="3625836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21226-D80B-4635-A555-79FEB557219E}"/>
              </a:ext>
            </a:extLst>
          </p:cNvPr>
          <p:cNvSpPr/>
          <p:nvPr/>
        </p:nvSpPr>
        <p:spPr>
          <a:xfrm>
            <a:off x="4477007" y="2617517"/>
            <a:ext cx="3888828" cy="1862048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número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retirando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fica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passamos um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2 para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excluir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 e colocamos o numero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encima do número 2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BE59BB-BDA3-475A-A379-CCFEF9A67D0A}"/>
              </a:ext>
            </a:extLst>
          </p:cNvPr>
          <p:cNvCxnSpPr>
            <a:cxnSpLocks/>
          </p:cNvCxnSpPr>
          <p:nvPr/>
        </p:nvCxnSpPr>
        <p:spPr>
          <a:xfrm>
            <a:off x="2710399" y="3473596"/>
            <a:ext cx="1766608" cy="289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71B3BF-C447-466A-B846-80077E25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69" y="2965092"/>
            <a:ext cx="336130" cy="5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049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34C1C2-65D5-4A08-B968-27083B5C5FB6}"/>
              </a:ext>
            </a:extLst>
          </p:cNvPr>
          <p:cNvSpPr/>
          <p:nvPr/>
        </p:nvSpPr>
        <p:spPr>
          <a:xfrm>
            <a:off x="2805357" y="3024221"/>
            <a:ext cx="963972" cy="449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23223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23223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5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Empréstimo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9023" y="1367204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45862" y="1352534"/>
            <a:ext cx="7815309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5: Existem subtrações em que um ou mais algarismos do número inicial são menores que o  subtraendo.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Nestes casos pedimos emprestado do número vizinho.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7471" y="2552863"/>
          <a:ext cx="3257276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4319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14319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14319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14319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1788427" y="3625836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21226-D80B-4635-A555-79FEB557219E}"/>
              </a:ext>
            </a:extLst>
          </p:cNvPr>
          <p:cNvSpPr/>
          <p:nvPr/>
        </p:nvSpPr>
        <p:spPr>
          <a:xfrm>
            <a:off x="4477007" y="2617517"/>
            <a:ext cx="3888828" cy="1862048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Somamos 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dezena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 pedimos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numero 2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ao número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Lembre-se 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dezena corresponde 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 unidades.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BE59BB-BDA3-475A-A379-CCFEF9A67D0A}"/>
              </a:ext>
            </a:extLst>
          </p:cNvPr>
          <p:cNvCxnSpPr>
            <a:cxnSpLocks/>
          </p:cNvCxnSpPr>
          <p:nvPr/>
        </p:nvCxnSpPr>
        <p:spPr>
          <a:xfrm>
            <a:off x="3513035" y="3246079"/>
            <a:ext cx="963972" cy="516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71B3BF-C447-466A-B846-80077E25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69" y="2965092"/>
            <a:ext cx="336130" cy="5085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7363FD-2056-48CF-AF0D-DD9F3E5955C5}"/>
              </a:ext>
            </a:extLst>
          </p:cNvPr>
          <p:cNvSpPr/>
          <p:nvPr/>
        </p:nvSpPr>
        <p:spPr>
          <a:xfrm>
            <a:off x="2805357" y="3024221"/>
            <a:ext cx="7076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+ </a:t>
            </a:r>
          </a:p>
        </p:txBody>
      </p:sp>
    </p:spTree>
    <p:extLst>
      <p:ext uri="{BB962C8B-B14F-4D97-AF65-F5344CB8AC3E}">
        <p14:creationId xmlns:p14="http://schemas.microsoft.com/office/powerpoint/2010/main" val="21554894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34C1C2-65D5-4A08-B968-27083B5C5FB6}"/>
              </a:ext>
            </a:extLst>
          </p:cNvPr>
          <p:cNvSpPr/>
          <p:nvPr/>
        </p:nvSpPr>
        <p:spPr>
          <a:xfrm>
            <a:off x="3121571" y="3024221"/>
            <a:ext cx="647757" cy="449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23223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23223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5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Empréstimo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9023" y="1367204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45862" y="1352534"/>
            <a:ext cx="7815309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5: Existem subtrações em que um ou mais algarismos do número inicial são menores que o  subtraendo.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Nestes casos pedimos emprestado do número vizinho.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63152"/>
              </p:ext>
            </p:extLst>
          </p:nvPr>
        </p:nvGraphicFramePr>
        <p:xfrm>
          <a:off x="547469" y="2552863"/>
          <a:ext cx="3309828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7457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27457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27457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27457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1788427" y="3625836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21226-D80B-4635-A555-79FEB557219E}"/>
              </a:ext>
            </a:extLst>
          </p:cNvPr>
          <p:cNvSpPr/>
          <p:nvPr/>
        </p:nvSpPr>
        <p:spPr>
          <a:xfrm>
            <a:off x="4477007" y="2617517"/>
            <a:ext cx="3888828" cy="1154162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Somando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unidades ao número 1 dá um resultado igual a 11 unidades.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BE59BB-BDA3-475A-A379-CCFEF9A67D0A}"/>
              </a:ext>
            </a:extLst>
          </p:cNvPr>
          <p:cNvCxnSpPr>
            <a:cxnSpLocks/>
          </p:cNvCxnSpPr>
          <p:nvPr/>
        </p:nvCxnSpPr>
        <p:spPr>
          <a:xfrm>
            <a:off x="3689131" y="3254199"/>
            <a:ext cx="787876" cy="508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71B3BF-C447-466A-B846-80077E25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69" y="2965092"/>
            <a:ext cx="336130" cy="5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599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34C1C2-65D5-4A08-B968-27083B5C5FB6}"/>
              </a:ext>
            </a:extLst>
          </p:cNvPr>
          <p:cNvSpPr/>
          <p:nvPr/>
        </p:nvSpPr>
        <p:spPr>
          <a:xfrm>
            <a:off x="3016469" y="2664291"/>
            <a:ext cx="752859" cy="1826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23223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23223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5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Empréstimo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54462" y="123639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796741" y="1236399"/>
            <a:ext cx="78153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5: Existem subtrações em que um ou mais algarismos do número inicial são menores que o  subtraendo.</a:t>
            </a:r>
          </a:p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Nestes casos pedimos emprestado do número vizinho.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43801"/>
              </p:ext>
            </p:extLst>
          </p:nvPr>
        </p:nvGraphicFramePr>
        <p:xfrm>
          <a:off x="479023" y="2252062"/>
          <a:ext cx="3285072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1268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21268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21268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21268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1788427" y="3625836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21226-D80B-4635-A555-79FEB557219E}"/>
              </a:ext>
            </a:extLst>
          </p:cNvPr>
          <p:cNvSpPr/>
          <p:nvPr/>
        </p:nvSpPr>
        <p:spPr>
          <a:xfrm>
            <a:off x="3969913" y="2183700"/>
            <a:ext cx="4647370" cy="2569934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Subtraindo primeiramente as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unidades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minuendo tem de ser maior ou igual que o subtraendo senão pedimos emprestado.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 – 2, 11 é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igual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Sim!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Então resolvems: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 – 2 =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BE59BB-BDA3-475A-A379-CCFEF9A67D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28848" y="2777208"/>
            <a:ext cx="979134" cy="298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71B3BF-C447-466A-B846-80077E25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432" y="2664291"/>
            <a:ext cx="336130" cy="5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8151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11429</TotalTime>
  <Words>686</Words>
  <Application>Microsoft Office PowerPoint</Application>
  <PresentationFormat>Custom</PresentationFormat>
  <Paragraphs>147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NewUser</cp:lastModifiedBy>
  <cp:revision>382</cp:revision>
  <dcterms:created xsi:type="dcterms:W3CDTF">2015-12-20T14:42:40Z</dcterms:created>
  <dcterms:modified xsi:type="dcterms:W3CDTF">2019-05-24T01:26:09Z</dcterms:modified>
  <cp:category>DECER</cp:category>
</cp:coreProperties>
</file>