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91" r:id="rId2"/>
    <p:sldId id="293" r:id="rId3"/>
    <p:sldId id="302" r:id="rId4"/>
    <p:sldId id="303" r:id="rId5"/>
    <p:sldId id="304" r:id="rId6"/>
    <p:sldId id="305" r:id="rId7"/>
    <p:sldId id="290" r:id="rId8"/>
  </p:sldIdLst>
  <p:sldSz cx="89598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54ED537-08B6-4BEC-A565-915FCA464A2D}">
          <p14:sldIdLst/>
        </p14:section>
        <p14:section name="Seção sem Título" id="{9F0E8D2D-0646-4FFA-B968-EA068A8B201F}">
          <p14:sldIdLst>
            <p14:sldId id="291"/>
            <p14:sldId id="293"/>
            <p14:sldId id="302"/>
            <p14:sldId id="303"/>
            <p14:sldId id="304"/>
            <p14:sldId id="305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0" userDrawn="1">
          <p15:clr>
            <a:srgbClr val="A4A3A4"/>
          </p15:clr>
        </p15:guide>
        <p15:guide id="2" pos="4858" userDrawn="1">
          <p15:clr>
            <a:srgbClr val="A4A3A4"/>
          </p15:clr>
        </p15:guide>
        <p15:guide id="3" orient="horz" pos="1589" userDrawn="1">
          <p15:clr>
            <a:srgbClr val="A4A3A4"/>
          </p15:clr>
        </p15:guide>
        <p15:guide id="4" pos="28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4291" autoAdjust="0"/>
  </p:normalViewPr>
  <p:slideViewPr>
    <p:cSldViewPr snapToGrid="0">
      <p:cViewPr varScale="1">
        <p:scale>
          <a:sx n="89" d="100"/>
          <a:sy n="89" d="100"/>
        </p:scale>
        <p:origin x="606" y="84"/>
      </p:cViewPr>
      <p:guideLst>
        <p:guide orient="horz" pos="3710"/>
        <p:guide pos="4858"/>
        <p:guide orient="horz" pos="1589"/>
        <p:guide pos="2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BD4-8911-4A0F-AA6A-6D6D8349903B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DF02-B96A-49DA-B87B-E5BEC32AF44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28195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56392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84586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12783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40980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69177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697371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25568" algn="l" defTabSz="105639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6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73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37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49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613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13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BDF02-B96A-49DA-B87B-E5BEC32AF4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64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5996" indent="0" algn="ctr">
              <a:buNone/>
              <a:defRPr sz="1470"/>
            </a:lvl2pPr>
            <a:lvl3pPr marL="671993" indent="0" algn="ctr">
              <a:buNone/>
              <a:defRPr sz="1323"/>
            </a:lvl3pPr>
            <a:lvl4pPr marL="1007989" indent="0" algn="ctr">
              <a:buNone/>
              <a:defRPr sz="1176"/>
            </a:lvl4pPr>
            <a:lvl5pPr marL="1343985" indent="0" algn="ctr">
              <a:buNone/>
              <a:defRPr sz="1176"/>
            </a:lvl5pPr>
            <a:lvl6pPr marL="1679981" indent="0" algn="ctr">
              <a:buNone/>
              <a:defRPr sz="1176"/>
            </a:lvl6pPr>
            <a:lvl7pPr marL="2015978" indent="0" algn="ctr">
              <a:buNone/>
              <a:defRPr sz="1176"/>
            </a:lvl7pPr>
            <a:lvl8pPr marL="2351974" indent="0" algn="ctr">
              <a:buNone/>
              <a:defRPr sz="1176"/>
            </a:lvl8pPr>
            <a:lvl9pPr marL="2687970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5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7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599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9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798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3985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79981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597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197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79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1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78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5996" indent="0">
              <a:buNone/>
              <a:defRPr sz="1470" b="1"/>
            </a:lvl2pPr>
            <a:lvl3pPr marL="671993" indent="0">
              <a:buNone/>
              <a:defRPr sz="1323" b="1"/>
            </a:lvl3pPr>
            <a:lvl4pPr marL="1007989" indent="0">
              <a:buNone/>
              <a:defRPr sz="1176" b="1"/>
            </a:lvl4pPr>
            <a:lvl5pPr marL="1343985" indent="0">
              <a:buNone/>
              <a:defRPr sz="1176" b="1"/>
            </a:lvl5pPr>
            <a:lvl6pPr marL="1679981" indent="0">
              <a:buNone/>
              <a:defRPr sz="1176" b="1"/>
            </a:lvl6pPr>
            <a:lvl7pPr marL="2015978" indent="0">
              <a:buNone/>
              <a:defRPr sz="1176" b="1"/>
            </a:lvl7pPr>
            <a:lvl8pPr marL="2351974" indent="0">
              <a:buNone/>
              <a:defRPr sz="1176" b="1"/>
            </a:lvl8pPr>
            <a:lvl9pPr marL="2687970" indent="0">
              <a:buNone/>
              <a:defRPr sz="11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3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0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1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5996" indent="0">
              <a:buNone/>
              <a:defRPr sz="2058"/>
            </a:lvl2pPr>
            <a:lvl3pPr marL="671993" indent="0">
              <a:buNone/>
              <a:defRPr sz="1764"/>
            </a:lvl3pPr>
            <a:lvl4pPr marL="1007989" indent="0">
              <a:buNone/>
              <a:defRPr sz="1470"/>
            </a:lvl4pPr>
            <a:lvl5pPr marL="1343985" indent="0">
              <a:buNone/>
              <a:defRPr sz="1470"/>
            </a:lvl5pPr>
            <a:lvl6pPr marL="1679981" indent="0">
              <a:buNone/>
              <a:defRPr sz="1470"/>
            </a:lvl6pPr>
            <a:lvl7pPr marL="2015978" indent="0">
              <a:buNone/>
              <a:defRPr sz="1470"/>
            </a:lvl7pPr>
            <a:lvl8pPr marL="2351974" indent="0">
              <a:buNone/>
              <a:defRPr sz="1470"/>
            </a:lvl8pPr>
            <a:lvl9pPr marL="2687970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5996" indent="0">
              <a:buNone/>
              <a:defRPr sz="1029"/>
            </a:lvl2pPr>
            <a:lvl3pPr marL="671993" indent="0">
              <a:buNone/>
              <a:defRPr sz="882"/>
            </a:lvl3pPr>
            <a:lvl4pPr marL="1007989" indent="0">
              <a:buNone/>
              <a:defRPr sz="735"/>
            </a:lvl4pPr>
            <a:lvl5pPr marL="1343985" indent="0">
              <a:buNone/>
              <a:defRPr sz="735"/>
            </a:lvl5pPr>
            <a:lvl6pPr marL="1679981" indent="0">
              <a:buNone/>
              <a:defRPr sz="735"/>
            </a:lvl6pPr>
            <a:lvl7pPr marL="2015978" indent="0">
              <a:buNone/>
              <a:defRPr sz="735"/>
            </a:lvl7pPr>
            <a:lvl8pPr marL="2351974" indent="0">
              <a:buNone/>
              <a:defRPr sz="735"/>
            </a:lvl8pPr>
            <a:lvl9pPr marL="2687970" indent="0">
              <a:buNone/>
              <a:defRPr sz="73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DB6AA-63F8-4F31-8EA3-CB6FE8D9515C}" type="datetimeFigureOut">
              <a:rPr lang="pt-BR" smtClean="0"/>
              <a:pPr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5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DB6AA-63F8-4F31-8EA3-CB6FE8D9515C}" type="datetimeFigureOut">
              <a:rPr lang="pt-BR" smtClean="0"/>
              <a:pPr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7073-BAD0-4F54-9F7A-AF963F9B7E6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defTabSz="671993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998" indent="-167998" algn="l" defTabSz="671993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3994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39991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5987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1983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7980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3976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19972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5968" indent="-167998" algn="l" defTabSz="67199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5996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1993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7989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3985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79981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5978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1974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7970" algn="l" defTabSz="671993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9F6CCA-CAE7-4F41-889D-5CCF9F051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244549"/>
            <a:ext cx="8357192" cy="45155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610173" y="168428"/>
            <a:ext cx="81435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- Subtração – Algoritimo Excecão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7586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66115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Exceção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5400000">
            <a:off x="419787" y="1233969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423761" y="1739708"/>
            <a:ext cx="47500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Existem subtrações em que os dois algarismos que representam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são 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negativos.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Nestes casos ocorre a exceção.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5300519" y="1848063"/>
            <a:ext cx="30684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-2 – 2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94855"/>
              </p:ext>
            </p:extLst>
          </p:nvPr>
        </p:nvGraphicFramePr>
        <p:xfrm>
          <a:off x="5300519" y="2535918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7413778" y="4349610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EEA3E-1403-4EF4-B27A-0C256CF5CF22}"/>
              </a:ext>
            </a:extLst>
          </p:cNvPr>
          <p:cNvSpPr/>
          <p:nvPr/>
        </p:nvSpPr>
        <p:spPr>
          <a:xfrm>
            <a:off x="503055" y="3063147"/>
            <a:ext cx="4750095" cy="1508105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Exceção -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negativo somamos os dois e colocamos o sinal do resultado 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91D0D3F4-BEDC-4F58-B0EC-A7D9ACF037DA}"/>
              </a:ext>
            </a:extLst>
          </p:cNvPr>
          <p:cNvSpPr/>
          <p:nvPr/>
        </p:nvSpPr>
        <p:spPr>
          <a:xfrm>
            <a:off x="7490840" y="3732904"/>
            <a:ext cx="313840" cy="305937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9361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66115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Exceção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5400000">
            <a:off x="419787" y="1233969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423761" y="1739708"/>
            <a:ext cx="47500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Existem subtrações em que os dois algarismos que representam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são 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negativos.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Nestes casos ocorre a exceção.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5300519" y="1848063"/>
            <a:ext cx="30684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-3 – 3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94681"/>
              </p:ext>
            </p:extLst>
          </p:nvPr>
        </p:nvGraphicFramePr>
        <p:xfrm>
          <a:off x="5300519" y="2535918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7413778" y="4349610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EEA3E-1403-4EF4-B27A-0C256CF5CF22}"/>
              </a:ext>
            </a:extLst>
          </p:cNvPr>
          <p:cNvSpPr/>
          <p:nvPr/>
        </p:nvSpPr>
        <p:spPr>
          <a:xfrm>
            <a:off x="503055" y="3063147"/>
            <a:ext cx="4750095" cy="1508105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Exceção -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negativo somamos os dois e colocamos o sinal do resultado 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91D0D3F4-BEDC-4F58-B0EC-A7D9ACF037DA}"/>
              </a:ext>
            </a:extLst>
          </p:cNvPr>
          <p:cNvSpPr/>
          <p:nvPr/>
        </p:nvSpPr>
        <p:spPr>
          <a:xfrm>
            <a:off x="7490840" y="3732904"/>
            <a:ext cx="313840" cy="305937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07299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66115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Exceção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5400000">
            <a:off x="419787" y="1233969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423761" y="1739708"/>
            <a:ext cx="47500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Existem subtrações em que os dois algarismos que representam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são 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negativos.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Nestes casos ocorre a exceção.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5300519" y="1848063"/>
            <a:ext cx="30684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-5 – 5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135588"/>
              </p:ext>
            </p:extLst>
          </p:nvPr>
        </p:nvGraphicFramePr>
        <p:xfrm>
          <a:off x="5300519" y="2535918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6977160" y="4349610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EEA3E-1403-4EF4-B27A-0C256CF5CF22}"/>
              </a:ext>
            </a:extLst>
          </p:cNvPr>
          <p:cNvSpPr/>
          <p:nvPr/>
        </p:nvSpPr>
        <p:spPr>
          <a:xfrm>
            <a:off x="503055" y="3063147"/>
            <a:ext cx="4750095" cy="1508105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Exceção -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negativo somamos os dois e colocamos o sinal do resultado 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91D0D3F4-BEDC-4F58-B0EC-A7D9ACF037DA}"/>
              </a:ext>
            </a:extLst>
          </p:cNvPr>
          <p:cNvSpPr/>
          <p:nvPr/>
        </p:nvSpPr>
        <p:spPr>
          <a:xfrm>
            <a:off x="7490840" y="3732904"/>
            <a:ext cx="313840" cy="305937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15965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66115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Exceção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5400000">
            <a:off x="419787" y="1233969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423761" y="1739708"/>
            <a:ext cx="47500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Existem subtrações em que os dois algarismos que representam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são 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negativos.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Nestes casos ocorre a exceção.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5300519" y="1848063"/>
            <a:ext cx="30684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-7 – 7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88230"/>
              </p:ext>
            </p:extLst>
          </p:nvPr>
        </p:nvGraphicFramePr>
        <p:xfrm>
          <a:off x="5300519" y="2535918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6977160" y="4349610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EEA3E-1403-4EF4-B27A-0C256CF5CF22}"/>
              </a:ext>
            </a:extLst>
          </p:cNvPr>
          <p:cNvSpPr/>
          <p:nvPr/>
        </p:nvSpPr>
        <p:spPr>
          <a:xfrm>
            <a:off x="503055" y="3063147"/>
            <a:ext cx="4750095" cy="1508105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Exceção -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negativo somamos os dois e colocamos o sinal do resultado 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91D0D3F4-BEDC-4F58-B0EC-A7D9ACF037DA}"/>
              </a:ext>
            </a:extLst>
          </p:cNvPr>
          <p:cNvSpPr/>
          <p:nvPr/>
        </p:nvSpPr>
        <p:spPr>
          <a:xfrm>
            <a:off x="7490840" y="3732904"/>
            <a:ext cx="313840" cy="305937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89340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3D22E0-3304-47C3-A13D-F3314EEBFA56}"/>
              </a:ext>
            </a:extLst>
          </p:cNvPr>
          <p:cNvSpPr/>
          <p:nvPr/>
        </p:nvSpPr>
        <p:spPr>
          <a:xfrm>
            <a:off x="355508" y="266115"/>
            <a:ext cx="536741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DF3A1-7C0C-4F2B-AC19-D85A14774D75}"/>
              </a:ext>
            </a:extLst>
          </p:cNvPr>
          <p:cNvSpPr/>
          <p:nvPr/>
        </p:nvSpPr>
        <p:spPr>
          <a:xfrm>
            <a:off x="1065337" y="266115"/>
            <a:ext cx="74246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Matemática – Subtração – Algoritimo </a:t>
            </a:r>
          </a:p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Exceção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CEA44-310B-44B9-9452-370144CD966E}"/>
              </a:ext>
            </a:extLst>
          </p:cNvPr>
          <p:cNvSpPr/>
          <p:nvPr/>
        </p:nvSpPr>
        <p:spPr>
          <a:xfrm rot="5400000">
            <a:off x="419787" y="1233969"/>
            <a:ext cx="317718" cy="44627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403570-33C6-4D52-8ECF-EC0A6BFC6193}"/>
              </a:ext>
            </a:extLst>
          </p:cNvPr>
          <p:cNvSpPr/>
          <p:nvPr/>
        </p:nvSpPr>
        <p:spPr>
          <a:xfrm>
            <a:off x="423761" y="1739708"/>
            <a:ext cx="475009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Existem subtrações em que os dois algarismos que representam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o </a:t>
            </a:r>
            <a:r>
              <a:rPr lang="pt-BR" sz="20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são </a:t>
            </a:r>
            <a:r>
              <a:rPr lang="pt-BR" sz="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negativos.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Nestes casos ocorre a exceção.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45C25-BF1B-4018-8A33-8F627F02D4A4}"/>
              </a:ext>
            </a:extLst>
          </p:cNvPr>
          <p:cNvSpPr/>
          <p:nvPr/>
        </p:nvSpPr>
        <p:spPr>
          <a:xfrm>
            <a:off x="5300519" y="1848063"/>
            <a:ext cx="3068425" cy="4462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Exemplo: -9 – 9 = ? </a:t>
            </a:r>
            <a:endParaRPr lang="en-US" sz="23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C33157-FA5E-498D-B93C-73F8CAEE1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020877"/>
              </p:ext>
            </p:extLst>
          </p:nvPr>
        </p:nvGraphicFramePr>
        <p:xfrm>
          <a:off x="5300519" y="2535918"/>
          <a:ext cx="3336320" cy="2238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34080">
                  <a:extLst>
                    <a:ext uri="{9D8B030D-6E8A-4147-A177-3AD203B41FA5}">
                      <a16:colId xmlns:a16="http://schemas.microsoft.com/office/drawing/2014/main" val="251459208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972351707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130078612"/>
                    </a:ext>
                  </a:extLst>
                </a:gridCol>
                <a:gridCol w="834080">
                  <a:extLst>
                    <a:ext uri="{9D8B030D-6E8A-4147-A177-3AD203B41FA5}">
                      <a16:colId xmlns:a16="http://schemas.microsoft.com/office/drawing/2014/main" val="3594532491"/>
                    </a:ext>
                  </a:extLst>
                </a:gridCol>
              </a:tblGrid>
              <a:tr h="39670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Milhar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Centena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Dezena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Unidade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87848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016024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68117"/>
                  </a:ext>
                </a:extLst>
              </a:tr>
              <a:tr h="613859"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    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2611614"/>
                  </a:ext>
                </a:extLst>
              </a:tr>
            </a:tbl>
          </a:graphicData>
        </a:graphic>
      </p:graphicFrame>
      <p:sp>
        <p:nvSpPr>
          <p:cNvPr id="9" name="Minus Sign 8">
            <a:extLst>
              <a:ext uri="{FF2B5EF4-FFF2-40B4-BE49-F238E27FC236}">
                <a16:creationId xmlns:a16="http://schemas.microsoft.com/office/drawing/2014/main" id="{C294297A-702B-420D-8DAB-6D877733E6A7}"/>
              </a:ext>
            </a:extLst>
          </p:cNvPr>
          <p:cNvSpPr/>
          <p:nvPr/>
        </p:nvSpPr>
        <p:spPr>
          <a:xfrm>
            <a:off x="6977160" y="4349610"/>
            <a:ext cx="313839" cy="221642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EEA3E-1403-4EF4-B27A-0C256CF5CF22}"/>
              </a:ext>
            </a:extLst>
          </p:cNvPr>
          <p:cNvSpPr/>
          <p:nvPr/>
        </p:nvSpPr>
        <p:spPr>
          <a:xfrm>
            <a:off x="503055" y="3063147"/>
            <a:ext cx="4750095" cy="1508105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Exceção -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Quando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minuendo 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o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subtraendo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negativo somamos os dois e colocamos o sinal do resultado   </a:t>
            </a:r>
            <a:r>
              <a:rPr lang="pt-BR" sz="23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negativo</a:t>
            </a:r>
            <a:r>
              <a:rPr lang="pt-BR" sz="23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91D0D3F4-BEDC-4F58-B0EC-A7D9ACF037DA}"/>
              </a:ext>
            </a:extLst>
          </p:cNvPr>
          <p:cNvSpPr/>
          <p:nvPr/>
        </p:nvSpPr>
        <p:spPr>
          <a:xfrm>
            <a:off x="7490840" y="3732904"/>
            <a:ext cx="313840" cy="305937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6271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DDB4AA-AA72-498C-9A5B-E6FE970B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10" y="1273081"/>
            <a:ext cx="3453470" cy="24483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670CB7-6F96-4BDF-AF66-75B2EA21419B}"/>
              </a:ext>
            </a:extLst>
          </p:cNvPr>
          <p:cNvSpPr/>
          <p:nvPr/>
        </p:nvSpPr>
        <p:spPr>
          <a:xfrm>
            <a:off x="3073359" y="1550660"/>
            <a:ext cx="264687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FIM</a:t>
            </a:r>
            <a:endParaRPr lang="en-US" sz="1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5252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11457</TotalTime>
  <Words>345</Words>
  <Application>Microsoft Office PowerPoint</Application>
  <PresentationFormat>Custom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Cencosud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desempenho de estoque</dc:title>
  <dc:creator>Vagner Campos Fontes, Carlson</dc:creator>
  <cp:keywords>Supply Clain</cp:keywords>
  <dc:description>Desempenho da nova gestão de estoque da regional DECER</dc:description>
  <cp:lastModifiedBy>JMarySystems</cp:lastModifiedBy>
  <cp:revision>390</cp:revision>
  <dcterms:created xsi:type="dcterms:W3CDTF">2015-12-20T14:42:40Z</dcterms:created>
  <dcterms:modified xsi:type="dcterms:W3CDTF">2019-10-13T21:33:36Z</dcterms:modified>
  <cp:category>DECER</cp:category>
</cp:coreProperties>
</file>