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91" r:id="rId2"/>
    <p:sldId id="293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290" r:id="rId14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1"/>
            <p14:sldId id="293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4291" autoAdjust="0"/>
  </p:normalViewPr>
  <p:slideViewPr>
    <p:cSldViewPr snapToGrid="0">
      <p:cViewPr varScale="1">
        <p:scale>
          <a:sx n="89" d="100"/>
          <a:sy n="89" d="100"/>
        </p:scale>
        <p:origin x="78" y="84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167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528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730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207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328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544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28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887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01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F6CCA-CAE7-4F41-889D-5CCF9F051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244549"/>
            <a:ext cx="8357192" cy="45155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610173" y="168428"/>
            <a:ext cx="814354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- Subtração – Resolvendo Exercícios Aplicando as Regras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421442" y="249149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>
            <a:off x="474404" y="1758204"/>
            <a:ext cx="36260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837012" y="1758204"/>
            <a:ext cx="7748304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3: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Subtraímos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pelo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menor </a:t>
            </a:r>
            <a:r>
              <a:rPr lang="pt-BR" sz="23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damos ao 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sinal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 seja o sinal do minuendo.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0A49D6-E5FF-4E4D-958D-0C4AE40BDB69}"/>
              </a:ext>
            </a:extLst>
          </p:cNvPr>
          <p:cNvSpPr/>
          <p:nvPr/>
        </p:nvSpPr>
        <p:spPr>
          <a:xfrm>
            <a:off x="970026" y="266115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</p:spTree>
    <p:extLst>
      <p:ext uri="{BB962C8B-B14F-4D97-AF65-F5344CB8AC3E}">
        <p14:creationId xmlns:p14="http://schemas.microsoft.com/office/powerpoint/2010/main" val="357850246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164126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89052" y="132541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159732-2FD7-40C3-847F-C64BA2CBCD04}"/>
              </a:ext>
            </a:extLst>
          </p:cNvPr>
          <p:cNvSpPr/>
          <p:nvPr/>
        </p:nvSpPr>
        <p:spPr>
          <a:xfrm>
            <a:off x="426784" y="2397547"/>
            <a:ext cx="2022438" cy="1377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DEFFA-7194-4F73-A87C-EAC51F65A74A}"/>
              </a:ext>
            </a:extLst>
          </p:cNvPr>
          <p:cNvSpPr/>
          <p:nvPr/>
        </p:nvSpPr>
        <p:spPr>
          <a:xfrm>
            <a:off x="584070" y="2484071"/>
            <a:ext cx="178984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4989</a:t>
            </a:r>
          </a:p>
          <a:p>
            <a:r>
              <a:rPr lang="pt-BR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- 5235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D7CBB2-7C4B-4A5B-AD24-C294E37161CB}"/>
              </a:ext>
            </a:extLst>
          </p:cNvPr>
          <p:cNvSpPr/>
          <p:nvPr/>
        </p:nvSpPr>
        <p:spPr>
          <a:xfrm>
            <a:off x="2925555" y="1977380"/>
            <a:ext cx="522749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aplica a regra número 3 neste caso.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39891"/>
              </p:ext>
            </p:extLst>
          </p:nvPr>
        </p:nvGraphicFramePr>
        <p:xfrm>
          <a:off x="3978386" y="2540726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7730940-FC21-4C3B-8CB1-5970F45710D8}"/>
              </a:ext>
            </a:extLst>
          </p:cNvPr>
          <p:cNvSpPr/>
          <p:nvPr/>
        </p:nvSpPr>
        <p:spPr>
          <a:xfrm>
            <a:off x="3677433" y="3432275"/>
            <a:ext cx="4512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4C26DA-6C31-43BA-AD92-1F53ED6D6D1D}"/>
              </a:ext>
            </a:extLst>
          </p:cNvPr>
          <p:cNvSpPr/>
          <p:nvPr/>
        </p:nvSpPr>
        <p:spPr>
          <a:xfrm>
            <a:off x="355508" y="1204526"/>
            <a:ext cx="8444247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3: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Subtraímos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pelo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menor </a:t>
            </a:r>
            <a:r>
              <a:rPr lang="pt-BR" sz="23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damos ao 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sinal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 seja o sinal do minuendo.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994984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164126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89052" y="132541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159732-2FD7-40C3-847F-C64BA2CBCD04}"/>
              </a:ext>
            </a:extLst>
          </p:cNvPr>
          <p:cNvSpPr/>
          <p:nvPr/>
        </p:nvSpPr>
        <p:spPr>
          <a:xfrm>
            <a:off x="426784" y="2397547"/>
            <a:ext cx="2022438" cy="1377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DEFFA-7194-4F73-A87C-EAC51F65A74A}"/>
              </a:ext>
            </a:extLst>
          </p:cNvPr>
          <p:cNvSpPr/>
          <p:nvPr/>
        </p:nvSpPr>
        <p:spPr>
          <a:xfrm>
            <a:off x="584070" y="2484071"/>
            <a:ext cx="178984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4989</a:t>
            </a:r>
          </a:p>
          <a:p>
            <a:r>
              <a:rPr lang="pt-BR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- 5235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D7CBB2-7C4B-4A5B-AD24-C294E37161CB}"/>
              </a:ext>
            </a:extLst>
          </p:cNvPr>
          <p:cNvSpPr/>
          <p:nvPr/>
        </p:nvSpPr>
        <p:spPr>
          <a:xfrm>
            <a:off x="2925555" y="1977380"/>
            <a:ext cx="522749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aplica a regra número 3 neste caso.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/>
        </p:nvGraphicFramePr>
        <p:xfrm>
          <a:off x="3978386" y="2540726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7730940-FC21-4C3B-8CB1-5970F45710D8}"/>
              </a:ext>
            </a:extLst>
          </p:cNvPr>
          <p:cNvSpPr/>
          <p:nvPr/>
        </p:nvSpPr>
        <p:spPr>
          <a:xfrm>
            <a:off x="3677433" y="3432275"/>
            <a:ext cx="4512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4C26DA-6C31-43BA-AD92-1F53ED6D6D1D}"/>
              </a:ext>
            </a:extLst>
          </p:cNvPr>
          <p:cNvSpPr/>
          <p:nvPr/>
        </p:nvSpPr>
        <p:spPr>
          <a:xfrm>
            <a:off x="355508" y="1204526"/>
            <a:ext cx="8444247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3: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Subtraímos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pelo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menor </a:t>
            </a:r>
            <a:r>
              <a:rPr lang="pt-BR" sz="23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damos ao 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sinal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 seja o sinal do minuendo.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FF3A6-DD92-486D-9626-DD9123C9E0CD}"/>
              </a:ext>
            </a:extLst>
          </p:cNvPr>
          <p:cNvSpPr/>
          <p:nvPr/>
        </p:nvSpPr>
        <p:spPr>
          <a:xfrm>
            <a:off x="3677433" y="4067377"/>
            <a:ext cx="4512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16442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DDB4AA-AA72-498C-9A5B-E6FE970B4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10" y="1273081"/>
            <a:ext cx="3453470" cy="24483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3073359" y="1550660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70026" y="266115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5400000">
            <a:off x="419787" y="1233969"/>
            <a:ext cx="31771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027118-16A8-4813-87CE-9A7C47C5D9B7}"/>
              </a:ext>
            </a:extLst>
          </p:cNvPr>
          <p:cNvSpPr/>
          <p:nvPr/>
        </p:nvSpPr>
        <p:spPr>
          <a:xfrm>
            <a:off x="416492" y="2105029"/>
            <a:ext cx="8126866" cy="1862048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QUESTÃO 01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 fábrica de sapatos possui 4989 pares de calçados em estoque e recebe um pedido de um único cliente, de 5235 pares de calçados. Quantas unidades de calçados sobraram em estoque após a entrega desse pedido?</a:t>
            </a:r>
          </a:p>
        </p:txBody>
      </p:sp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421442" y="249149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>
            <a:off x="474404" y="1758204"/>
            <a:ext cx="36260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837012" y="1758204"/>
            <a:ext cx="712495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1: identificar os termos minuendo e o subtraendo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0A49D6-E5FF-4E4D-958D-0C4AE40BDB69}"/>
              </a:ext>
            </a:extLst>
          </p:cNvPr>
          <p:cNvSpPr/>
          <p:nvPr/>
        </p:nvSpPr>
        <p:spPr>
          <a:xfrm>
            <a:off x="970026" y="266115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</p:spTree>
    <p:extLst>
      <p:ext uri="{BB962C8B-B14F-4D97-AF65-F5344CB8AC3E}">
        <p14:creationId xmlns:p14="http://schemas.microsoft.com/office/powerpoint/2010/main" val="247974759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19C9BD-5DC2-46EA-8D6A-CC8CE84CA9B9}"/>
              </a:ext>
            </a:extLst>
          </p:cNvPr>
          <p:cNvSpPr/>
          <p:nvPr/>
        </p:nvSpPr>
        <p:spPr>
          <a:xfrm>
            <a:off x="6023332" y="2006438"/>
            <a:ext cx="2295478" cy="1200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89052" y="127615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027118-16A8-4813-87CE-9A7C47C5D9B7}"/>
              </a:ext>
            </a:extLst>
          </p:cNvPr>
          <p:cNvSpPr/>
          <p:nvPr/>
        </p:nvSpPr>
        <p:spPr>
          <a:xfrm>
            <a:off x="355508" y="1850321"/>
            <a:ext cx="4539877" cy="2923877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QUESTÃO 01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 fábrica de sapatos possui 4989 pares de calçados em estoque e recebe um pedido de um único cliente, de 5235 pares de calçados. Quantas unidades de calçados sobraram em estoque após a entrega desse pedido?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7D2196-D5EF-4E64-9E68-7724E5B1CAEA}"/>
              </a:ext>
            </a:extLst>
          </p:cNvPr>
          <p:cNvSpPr/>
          <p:nvPr/>
        </p:nvSpPr>
        <p:spPr>
          <a:xfrm>
            <a:off x="6023332" y="2102381"/>
            <a:ext cx="240866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+ 4989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DA47681-B53E-4C3D-BFAA-B38416F051CC}"/>
              </a:ext>
            </a:extLst>
          </p:cNvPr>
          <p:cNvCxnSpPr>
            <a:cxnSpLocks/>
          </p:cNvCxnSpPr>
          <p:nvPr/>
        </p:nvCxnSpPr>
        <p:spPr>
          <a:xfrm>
            <a:off x="4796698" y="2450485"/>
            <a:ext cx="1959928" cy="644527"/>
          </a:xfrm>
          <a:prstGeom prst="bentConnector3">
            <a:avLst>
              <a:gd name="adj1" fmla="val 26103"/>
            </a:avLst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40507-61AB-4171-86E9-BD1A80FE6C68}"/>
              </a:ext>
            </a:extLst>
          </p:cNvPr>
          <p:cNvSpPr/>
          <p:nvPr/>
        </p:nvSpPr>
        <p:spPr>
          <a:xfrm>
            <a:off x="355508" y="1296745"/>
            <a:ext cx="712495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1: identificar os termos minuendo e o subtraendo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80528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19C9BD-5DC2-46EA-8D6A-CC8CE84CA9B9}"/>
              </a:ext>
            </a:extLst>
          </p:cNvPr>
          <p:cNvSpPr/>
          <p:nvPr/>
        </p:nvSpPr>
        <p:spPr>
          <a:xfrm>
            <a:off x="6136517" y="3287372"/>
            <a:ext cx="2295478" cy="1200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89052" y="127615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027118-16A8-4813-87CE-9A7C47C5D9B7}"/>
              </a:ext>
            </a:extLst>
          </p:cNvPr>
          <p:cNvSpPr/>
          <p:nvPr/>
        </p:nvSpPr>
        <p:spPr>
          <a:xfrm>
            <a:off x="355508" y="1850321"/>
            <a:ext cx="4539877" cy="2923877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QUESTÃO 01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 fábrica de sapatos possui 4989 pares de calçados em estoque e recebe um pedido de um único cliente, de 5235 pares de calçados. Quantas unidades de calçados sobraram em estoque após a entrega desse pedido?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7D2196-D5EF-4E64-9E68-7724E5B1CAEA}"/>
              </a:ext>
            </a:extLst>
          </p:cNvPr>
          <p:cNvSpPr/>
          <p:nvPr/>
        </p:nvSpPr>
        <p:spPr>
          <a:xfrm>
            <a:off x="6136517" y="3334930"/>
            <a:ext cx="240866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- 5235 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DA47681-B53E-4C3D-BFAA-B38416F051CC}"/>
              </a:ext>
            </a:extLst>
          </p:cNvPr>
          <p:cNvCxnSpPr>
            <a:cxnSpLocks/>
          </p:cNvCxnSpPr>
          <p:nvPr/>
        </p:nvCxnSpPr>
        <p:spPr>
          <a:xfrm>
            <a:off x="2345168" y="3357094"/>
            <a:ext cx="4528969" cy="931013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2159732-2FD7-40C3-847F-C64BA2CBCD04}"/>
              </a:ext>
            </a:extLst>
          </p:cNvPr>
          <p:cNvSpPr/>
          <p:nvPr/>
        </p:nvSpPr>
        <p:spPr>
          <a:xfrm>
            <a:off x="6023332" y="2006438"/>
            <a:ext cx="2295478" cy="1200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DEFFA-7194-4F73-A87C-EAC51F65A74A}"/>
              </a:ext>
            </a:extLst>
          </p:cNvPr>
          <p:cNvSpPr/>
          <p:nvPr/>
        </p:nvSpPr>
        <p:spPr>
          <a:xfrm>
            <a:off x="6023332" y="2102381"/>
            <a:ext cx="240866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+ 4989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B045995-889A-4D75-87A5-6454E02F66F9}"/>
              </a:ext>
            </a:extLst>
          </p:cNvPr>
          <p:cNvCxnSpPr>
            <a:cxnSpLocks/>
          </p:cNvCxnSpPr>
          <p:nvPr/>
        </p:nvCxnSpPr>
        <p:spPr>
          <a:xfrm>
            <a:off x="4796698" y="2450485"/>
            <a:ext cx="1959928" cy="644527"/>
          </a:xfrm>
          <a:prstGeom prst="bentConnector3">
            <a:avLst>
              <a:gd name="adj1" fmla="val 26103"/>
            </a:avLst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F6370-7C37-4B7C-ADDE-D548779D4980}"/>
              </a:ext>
            </a:extLst>
          </p:cNvPr>
          <p:cNvSpPr/>
          <p:nvPr/>
        </p:nvSpPr>
        <p:spPr>
          <a:xfrm>
            <a:off x="355508" y="1296745"/>
            <a:ext cx="712495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1: identificar os termos minuendo e o subtraendo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85879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89052" y="127615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027118-16A8-4813-87CE-9A7C47C5D9B7}"/>
              </a:ext>
            </a:extLst>
          </p:cNvPr>
          <p:cNvSpPr/>
          <p:nvPr/>
        </p:nvSpPr>
        <p:spPr>
          <a:xfrm>
            <a:off x="355508" y="1850321"/>
            <a:ext cx="4539877" cy="2923877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QUESTÃO 01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 fábrica de sapatos possui 4989 pares de calçados em estoque e recebe um pedido de um único cliente, de 5235 pares de calçados. Quantas unidades de calçados sobraram em estoque após a entrega desse pedido?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159732-2FD7-40C3-847F-C64BA2CBCD04}"/>
              </a:ext>
            </a:extLst>
          </p:cNvPr>
          <p:cNvSpPr/>
          <p:nvPr/>
        </p:nvSpPr>
        <p:spPr>
          <a:xfrm>
            <a:off x="5109882" y="2118700"/>
            <a:ext cx="3230443" cy="2119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DEFFA-7194-4F73-A87C-EAC51F65A74A}"/>
              </a:ext>
            </a:extLst>
          </p:cNvPr>
          <p:cNvSpPr/>
          <p:nvPr/>
        </p:nvSpPr>
        <p:spPr>
          <a:xfrm>
            <a:off x="5520771" y="2216081"/>
            <a:ext cx="240866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4989</a:t>
            </a:r>
          </a:p>
          <a:p>
            <a:r>
              <a:rPr lang="pt-BR" sz="6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- 5235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F6370-7C37-4B7C-ADDE-D548779D4980}"/>
              </a:ext>
            </a:extLst>
          </p:cNvPr>
          <p:cNvSpPr/>
          <p:nvPr/>
        </p:nvSpPr>
        <p:spPr>
          <a:xfrm>
            <a:off x="355508" y="1296745"/>
            <a:ext cx="712495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1: identificar os termos minuendo e o subtraendo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827694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421442" y="249149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>
            <a:off x="474404" y="1758204"/>
            <a:ext cx="36260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837012" y="1758204"/>
            <a:ext cx="7748304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2: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algoritimo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subtração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é sempre o maior número.</a:t>
            </a:r>
          </a:p>
          <a:p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0A49D6-E5FF-4E4D-958D-0C4AE40BDB69}"/>
              </a:ext>
            </a:extLst>
          </p:cNvPr>
          <p:cNvSpPr/>
          <p:nvPr/>
        </p:nvSpPr>
        <p:spPr>
          <a:xfrm>
            <a:off x="970026" y="266115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</p:spTree>
    <p:extLst>
      <p:ext uri="{BB962C8B-B14F-4D97-AF65-F5344CB8AC3E}">
        <p14:creationId xmlns:p14="http://schemas.microsoft.com/office/powerpoint/2010/main" val="139899552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164126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89052" y="164126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159732-2FD7-40C3-847F-C64BA2CBCD04}"/>
              </a:ext>
            </a:extLst>
          </p:cNvPr>
          <p:cNvSpPr/>
          <p:nvPr/>
        </p:nvSpPr>
        <p:spPr>
          <a:xfrm>
            <a:off x="451821" y="2099737"/>
            <a:ext cx="3230443" cy="2119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DEFFA-7194-4F73-A87C-EAC51F65A74A}"/>
              </a:ext>
            </a:extLst>
          </p:cNvPr>
          <p:cNvSpPr/>
          <p:nvPr/>
        </p:nvSpPr>
        <p:spPr>
          <a:xfrm>
            <a:off x="862710" y="2197118"/>
            <a:ext cx="240866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4989</a:t>
            </a:r>
          </a:p>
          <a:p>
            <a:r>
              <a:rPr lang="pt-BR" sz="6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- 5235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5B70DA-4803-4400-9B78-44647265DEDD}"/>
              </a:ext>
            </a:extLst>
          </p:cNvPr>
          <p:cNvSpPr/>
          <p:nvPr/>
        </p:nvSpPr>
        <p:spPr>
          <a:xfrm>
            <a:off x="355508" y="1243385"/>
            <a:ext cx="8248834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2: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algoritimo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subtração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é sempre o maior número.</a:t>
            </a:r>
          </a:p>
          <a:p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D7CBB2-7C4B-4A5B-AD24-C294E37161CB}"/>
              </a:ext>
            </a:extLst>
          </p:cNvPr>
          <p:cNvSpPr/>
          <p:nvPr/>
        </p:nvSpPr>
        <p:spPr>
          <a:xfrm>
            <a:off x="3473164" y="2174409"/>
            <a:ext cx="522749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aplica a regra número 2 neste caso.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99891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164126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89052" y="164126"/>
            <a:ext cx="7615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Resolvendo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Exercícios Aplicando as Regras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159732-2FD7-40C3-847F-C64BA2CBCD04}"/>
              </a:ext>
            </a:extLst>
          </p:cNvPr>
          <p:cNvSpPr/>
          <p:nvPr/>
        </p:nvSpPr>
        <p:spPr>
          <a:xfrm>
            <a:off x="426784" y="2397547"/>
            <a:ext cx="2022438" cy="1377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DEFFA-7194-4F73-A87C-EAC51F65A74A}"/>
              </a:ext>
            </a:extLst>
          </p:cNvPr>
          <p:cNvSpPr/>
          <p:nvPr/>
        </p:nvSpPr>
        <p:spPr>
          <a:xfrm>
            <a:off x="584070" y="2484071"/>
            <a:ext cx="178984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4989</a:t>
            </a:r>
          </a:p>
          <a:p>
            <a:r>
              <a:rPr lang="pt-BR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- 5235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5B70DA-4803-4400-9B78-44647265DEDD}"/>
              </a:ext>
            </a:extLst>
          </p:cNvPr>
          <p:cNvSpPr/>
          <p:nvPr/>
        </p:nvSpPr>
        <p:spPr>
          <a:xfrm>
            <a:off x="355508" y="1243385"/>
            <a:ext cx="8248834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Regra 2: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algoritimo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subtração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é sempre o maior número.</a:t>
            </a:r>
          </a:p>
          <a:p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D7CBB2-7C4B-4A5B-AD24-C294E37161CB}"/>
              </a:ext>
            </a:extLst>
          </p:cNvPr>
          <p:cNvSpPr/>
          <p:nvPr/>
        </p:nvSpPr>
        <p:spPr>
          <a:xfrm>
            <a:off x="2925555" y="1822194"/>
            <a:ext cx="5227491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aplica a regra número 2 neste caso.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58689"/>
              </p:ext>
            </p:extLst>
          </p:nvPr>
        </p:nvGraphicFramePr>
        <p:xfrm>
          <a:off x="3654599" y="2443714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7730940-FC21-4C3B-8CB1-5970F45710D8}"/>
              </a:ext>
            </a:extLst>
          </p:cNvPr>
          <p:cNvSpPr/>
          <p:nvPr/>
        </p:nvSpPr>
        <p:spPr>
          <a:xfrm>
            <a:off x="3353646" y="3335263"/>
            <a:ext cx="4512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49786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11550</TotalTime>
  <Words>561</Words>
  <Application>Microsoft Office PowerPoint</Application>
  <PresentationFormat>Custom</PresentationFormat>
  <Paragraphs>126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Cencosud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405</cp:revision>
  <dcterms:created xsi:type="dcterms:W3CDTF">2015-12-20T14:42:40Z</dcterms:created>
  <dcterms:modified xsi:type="dcterms:W3CDTF">2019-10-14T20:32:48Z</dcterms:modified>
  <cp:category>DECER</cp:category>
</cp:coreProperties>
</file>