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7"/>
  </p:notesMasterIdLst>
  <p:sldIdLst>
    <p:sldId id="293" r:id="rId2"/>
    <p:sldId id="316" r:id="rId3"/>
    <p:sldId id="327" r:id="rId4"/>
    <p:sldId id="325" r:id="rId5"/>
    <p:sldId id="328" r:id="rId6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16"/>
            <p14:sldId id="327"/>
            <p14:sldId id="325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3738" autoAdjust="0"/>
  </p:normalViewPr>
  <p:slideViewPr>
    <p:cSldViewPr snapToGrid="0">
      <p:cViewPr varScale="1">
        <p:scale>
          <a:sx n="122" d="100"/>
          <a:sy n="122" d="100"/>
        </p:scale>
        <p:origin x="462" y="96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7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88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67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2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5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1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9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3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1051069" y="428127"/>
            <a:ext cx="4792200" cy="58258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ctr"/>
            <a:r>
              <a:rPr lang="pt-BR" sz="3528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Html</a:t>
            </a:r>
            <a:endParaRPr lang="en-US" sz="3528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Resultado de imagem para Exercícios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3" y="1082638"/>
            <a:ext cx="4497496" cy="235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2278" y="139938"/>
            <a:ext cx="6314830" cy="179401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9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usuário de um computador com Windows 7 está utilizando o navegador Google Chrome, versão 65, para realizar a busca por informações sobre cursos de informática. Ao localizar uma página com informações interessantes, o usuário decide por salvar a página. Nessa situação, um dos tipos de salvamento da página é: Página da web,</a:t>
            </a:r>
            <a:endParaRPr lang="en-US" sz="19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044940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848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somente HTML.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394811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016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imagem JPEG.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744682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016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formato PDF.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3094553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016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formato impressão.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0043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2278" y="139938"/>
            <a:ext cx="6314830" cy="179401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9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usuário de um computador com Windows 7 está utilizando o navegador Google Chrome, versão 65, para realizar a busca por informações sobre cursos de informática. Ao localizar uma página com informações interessantes, o usuário decide por salvar a página. Nessa situação, um dos tipos de salvamento da página é: Página da web,</a:t>
            </a:r>
            <a:endParaRPr lang="en-US" sz="19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044940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848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somente HTML.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394811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744682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3094553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3291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0259" y="821804"/>
            <a:ext cx="5325568" cy="32405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848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Assinale a alternativa INCORRETA:</a:t>
            </a:r>
            <a:endParaRPr lang="en-US" sz="1848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2461" y="2177802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848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código HTML está incompleto.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2461" y="2527674"/>
            <a:ext cx="5163976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016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Titulo será apresentado em negrito na tela.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2461" y="2877545"/>
            <a:ext cx="5403965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016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renderização irá depender de cada navegador.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60" y="189832"/>
            <a:ext cx="4039826" cy="6319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62" y="1137847"/>
            <a:ext cx="3207862" cy="1039955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2461" y="3227415"/>
            <a:ext cx="5403965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16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“HEAD” está incompleta</a:t>
            </a:r>
            <a:r>
              <a:rPr lang="pt-BR" sz="2016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90639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0259" y="821804"/>
            <a:ext cx="5325568" cy="32405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848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Assinale a alternativa INCORRETA:</a:t>
            </a:r>
            <a:endParaRPr lang="en-US" sz="1848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2461" y="2177802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2461" y="2527674"/>
            <a:ext cx="5163976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016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Titulo será apresentado em negrito na tela.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2461" y="2877545"/>
            <a:ext cx="5403965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60" y="189832"/>
            <a:ext cx="4039826" cy="6319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62" y="1137847"/>
            <a:ext cx="3207862" cy="1039955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2461" y="3227415"/>
            <a:ext cx="5403965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016" b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4834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12941</TotalTime>
  <Words>228</Words>
  <Application>Microsoft Office PowerPoint</Application>
  <PresentationFormat>Personalizar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404</cp:revision>
  <dcterms:created xsi:type="dcterms:W3CDTF">2015-12-20T14:42:40Z</dcterms:created>
  <dcterms:modified xsi:type="dcterms:W3CDTF">2019-11-14T05:02:03Z</dcterms:modified>
  <cp:category>DECER</cp:category>
</cp:coreProperties>
</file>