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sldIdLst>
    <p:sldId id="293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6480175" cy="3600450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9" userDrawn="1">
          <p15:clr>
            <a:srgbClr val="A4A3A4"/>
          </p15:clr>
        </p15:guide>
        <p15:guide id="2" pos="351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  <p15:guide id="4" pos="2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3738" autoAdjust="0"/>
  </p:normalViewPr>
  <p:slideViewPr>
    <p:cSldViewPr snapToGrid="0">
      <p:cViewPr varScale="1">
        <p:scale>
          <a:sx n="128" d="100"/>
          <a:sy n="128" d="100"/>
        </p:scale>
        <p:origin x="474" y="96"/>
      </p:cViewPr>
      <p:guideLst>
        <p:guide orient="horz" pos="2649"/>
        <p:guide pos="3513"/>
        <p:guide orient="horz" pos="1135"/>
        <p:guide pos="2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85800"/>
            <a:ext cx="616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8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7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41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9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4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0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52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1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1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1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0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9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9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5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3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6" y="502895"/>
            <a:ext cx="5705958" cy="69358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</a:t>
            </a:r>
            <a:r>
              <a:rPr lang="pt-BR" sz="4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endParaRPr lang="en-US" sz="4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m para Exercícios de Adi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66" y="1277397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008"/>
            <a:ext cx="6088106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7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Um piloto de avião está no meio de uma viagem internacional de 6 mil quilômetros. Se já havia passado 4.589 quilômetros, quanto ainda falta para percorrer?</a:t>
            </a:r>
            <a:endParaRPr lang="en-US" sz="27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173151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1000 km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12623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1409 km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47086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306273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1411 km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6062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2589 km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5128" name="Picture 8" descr="Resultado de imagem para PRIMEIRO      piloto de avi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04" y="1647167"/>
            <a:ext cx="1966685" cy="17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m para PRIMEIRO      piloto de avi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67" y="1647167"/>
            <a:ext cx="2369537" cy="17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30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008"/>
            <a:ext cx="6088106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7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Um piloto de avião está no meio de uma viagem internacional de 6 mil quilômetros. Se já havia passado 4.589 quilômetros, quanto ainda falta para percorrer?</a:t>
            </a:r>
            <a:endParaRPr lang="en-US" sz="27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47086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6148" name="Picture 4" descr="Resultado de imagem para PRIMEIRO      piloto de avi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60" y="1322399"/>
            <a:ext cx="2629912" cy="20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00126" y="1956965"/>
            <a:ext cx="1917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1411 km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06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997"/>
            <a:ext cx="6043961" cy="164768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600" b="1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 perímetro de um terreno retangular é igual a 712 metros quadrados. Sabendo que seu lado maior mede 245 metros, qual a medida do lado menor desse terreno?</a:t>
            </a:r>
            <a:endParaRPr lang="en-US" sz="26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17637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24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111 metros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17539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222 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301593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490 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837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382 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806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997"/>
            <a:ext cx="6043961" cy="164768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600" b="1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 perímetro de um terreno retangular é igual a 712 metros quadrados. Sabendo que seu lado maior mede 245 metros, qual a medida do lado menor desse terreno?</a:t>
            </a:r>
            <a:endParaRPr lang="en-US" sz="26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09162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24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111 metros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036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236985"/>
            <a:ext cx="6088566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3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 um número foi somado 7854 e o resultado obtido foi 20000. Que número é esse?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162859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1006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0684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10056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9864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12146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234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12454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826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236985"/>
            <a:ext cx="6088566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3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 um número foi somado 7854 e o resultado obtido foi 20000. Que número é esse?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523088" y="183741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12146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0982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008"/>
            <a:ext cx="6047645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3200" i="1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Ganhei </a:t>
            </a:r>
            <a:r>
              <a:rPr lang="pt-BR" sz="3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uma caixa com 50 bombons. Comi 15 bombons, meu irmão comeu 13 e minha irmã 9. Quantos bombons restaram?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1628596"/>
            <a:ext cx="5705958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13</a:t>
            </a:r>
          </a:p>
          <a:p>
            <a:endParaRPr lang="pt-BR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pt-BR" sz="2400" i="1" dirty="0" smtClean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pt-BR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0684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16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9864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18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234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14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052" name="Picture 4" descr="Resultado de imagem para fotos de bomb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28" y="1531485"/>
            <a:ext cx="2807374" cy="187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702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228893"/>
            <a:ext cx="6088566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3200" i="1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Ganhei </a:t>
            </a:r>
            <a:r>
              <a:rPr lang="pt-BR" sz="3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uma caixa com 50 bombons. Comi 15 bombons, meu irmão comeu 13 e minha irmã 9. Quantos bombons restaram?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02567" y="19225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13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026" name="Picture 2" descr="Resultado de imagem para fotos de bomb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9507" y="2663396"/>
            <a:ext cx="885731" cy="5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fotos de bomb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5546" y="1796015"/>
            <a:ext cx="2740434" cy="14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fotos de bomb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7" y="2276403"/>
            <a:ext cx="1373917" cy="10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83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008"/>
            <a:ext cx="6047645" cy="140146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Na aquisição de sete computadores, uma escola gastou R$ 14.125,99. Como uma das máquinas veio defeituosa, a escola foi obrigada a devolvê-la e receber de volta R$ 2.044,25. Qual o valor gasto pela escola nos seis computadores adquiridos?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162859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R$ 12. 121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0684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R$ 12. 081,74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47086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9864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R$ 11. 121, 74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234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R$ 11. 081, 74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3074" name="Picture 2" descr="Resultado de imagem para FOTOS DE COMPUTADOR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98" y="1724038"/>
            <a:ext cx="3170256" cy="16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3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008"/>
            <a:ext cx="6047645" cy="140146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2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Na aquisição de sete computadores, uma escola gastou R$ 14.125,99. Como uma das máquinas veio defeituosa, a escola foi obrigada a devolvê-la e receber de volta R$ 2.044,25. Qual o valor gasto pela escola nos seis computadores adquiridos?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164219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R$ 12. 081,74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47086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098" name="Picture 2" descr="Resultado de imagem para FOTOS DE COMPUTADOR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4" y="3097960"/>
            <a:ext cx="637167" cy="2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FOTOS DE COMPUTADO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81" y="1550379"/>
            <a:ext cx="3056967" cy="18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OTOS DE COMPUTADO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41" y="2058780"/>
            <a:ext cx="1957487" cy="126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057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12834</TotalTime>
  <Words>423</Words>
  <Application>Microsoft Office PowerPoint</Application>
  <PresentationFormat>Personalizar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Aparajita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409</cp:revision>
  <dcterms:created xsi:type="dcterms:W3CDTF">2015-12-20T14:42:40Z</dcterms:created>
  <dcterms:modified xsi:type="dcterms:W3CDTF">2019-11-14T01:06:43Z</dcterms:modified>
  <cp:category>DECER</cp:category>
</cp:coreProperties>
</file>