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7"/>
  </p:notesMasterIdLst>
  <p:sldIdLst>
    <p:sldId id="293" r:id="rId2"/>
    <p:sldId id="316" r:id="rId3"/>
    <p:sldId id="324" r:id="rId4"/>
    <p:sldId id="325" r:id="rId5"/>
    <p:sldId id="326" r:id="rId6"/>
  </p:sldIdLst>
  <p:sldSz cx="6840538" cy="4500563"/>
  <p:notesSz cx="6858000" cy="9144000"/>
  <p:defaultTextStyle>
    <a:defPPr>
      <a:defRPr lang="en-US"/>
    </a:defPPr>
    <a:lvl1pPr marL="0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1pPr>
    <a:lvl2pPr marL="48312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2pPr>
    <a:lvl3pPr marL="96624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3pPr>
    <a:lvl4pPr marL="1449370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4pPr>
    <a:lvl5pPr marL="193249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5pPr>
    <a:lvl6pPr marL="241561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6pPr>
    <a:lvl7pPr marL="2898739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7pPr>
    <a:lvl8pPr marL="338186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8pPr>
    <a:lvl9pPr marL="386498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293"/>
            <p14:sldId id="316"/>
            <p14:sldId id="324"/>
            <p14:sldId id="325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11" userDrawn="1">
          <p15:clr>
            <a:srgbClr val="A4A3A4"/>
          </p15:clr>
        </p15:guide>
        <p15:guide id="2" pos="3708" userDrawn="1">
          <p15:clr>
            <a:srgbClr val="A4A3A4"/>
          </p15:clr>
        </p15:guide>
        <p15:guide id="3" orient="horz" pos="1419" userDrawn="1">
          <p15:clr>
            <a:srgbClr val="A4A3A4"/>
          </p15:clr>
        </p15:guide>
        <p15:guide id="4" pos="21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1" autoAdjust="0"/>
    <p:restoredTop sz="93738" autoAdjust="0"/>
  </p:normalViewPr>
  <p:slideViewPr>
    <p:cSldViewPr snapToGrid="0">
      <p:cViewPr>
        <p:scale>
          <a:sx n="100" d="100"/>
          <a:sy n="100" d="100"/>
        </p:scale>
        <p:origin x="126" y="132"/>
      </p:cViewPr>
      <p:guideLst>
        <p:guide orient="horz" pos="3311"/>
        <p:guide pos="3708"/>
        <p:guide orient="horz" pos="1419"/>
        <p:guide pos="21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23913" y="685800"/>
            <a:ext cx="5210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34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1pPr>
    <a:lvl2pPr marL="558144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2pPr>
    <a:lvl3pPr marL="1116289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3pPr>
    <a:lvl4pPr marL="1674432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4pPr>
    <a:lvl5pPr marL="2232578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5pPr>
    <a:lvl6pPr marL="2790724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6pPr>
    <a:lvl7pPr marL="3348869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7pPr>
    <a:lvl8pPr marL="3907012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8pPr>
    <a:lvl9pPr marL="4465158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823913" y="685800"/>
            <a:ext cx="521017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073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823913" y="685800"/>
            <a:ext cx="521017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064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823913" y="685800"/>
            <a:ext cx="521017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939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823913" y="685800"/>
            <a:ext cx="521017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881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823913" y="685800"/>
            <a:ext cx="521017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88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736551"/>
            <a:ext cx="5814457" cy="1566863"/>
          </a:xfrm>
        </p:spPr>
        <p:txBody>
          <a:bodyPr anchor="b"/>
          <a:lstStyle>
            <a:lvl1pPr algn="ctr">
              <a:defRPr sz="393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2363838"/>
            <a:ext cx="5130404" cy="1086594"/>
          </a:xfrm>
        </p:spPr>
        <p:txBody>
          <a:bodyPr/>
          <a:lstStyle>
            <a:lvl1pPr marL="0" indent="0" algn="ctr">
              <a:buNone/>
              <a:defRPr sz="1575"/>
            </a:lvl1pPr>
            <a:lvl2pPr marL="300060" indent="0" algn="ctr">
              <a:buNone/>
              <a:defRPr sz="1313"/>
            </a:lvl2pPr>
            <a:lvl3pPr marL="600121" indent="0" algn="ctr">
              <a:buNone/>
              <a:defRPr sz="1181"/>
            </a:lvl3pPr>
            <a:lvl4pPr marL="900181" indent="0" algn="ctr">
              <a:buNone/>
              <a:defRPr sz="1050"/>
            </a:lvl4pPr>
            <a:lvl5pPr marL="1200241" indent="0" algn="ctr">
              <a:buNone/>
              <a:defRPr sz="1050"/>
            </a:lvl5pPr>
            <a:lvl6pPr marL="1500302" indent="0" algn="ctr">
              <a:buNone/>
              <a:defRPr sz="1050"/>
            </a:lvl6pPr>
            <a:lvl7pPr marL="1800362" indent="0" algn="ctr">
              <a:buNone/>
              <a:defRPr sz="1050"/>
            </a:lvl7pPr>
            <a:lvl8pPr marL="2100423" indent="0" algn="ctr">
              <a:buNone/>
              <a:defRPr sz="1050"/>
            </a:lvl8pPr>
            <a:lvl9pPr marL="2400483" indent="0" algn="ctr">
              <a:buNone/>
              <a:defRPr sz="105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12/11/2019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5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12/11/2019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260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239613"/>
            <a:ext cx="1474991" cy="381401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239613"/>
            <a:ext cx="4339466" cy="381401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12/11/2019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358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12/11/2019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865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122017"/>
            <a:ext cx="5899964" cy="1872109"/>
          </a:xfrm>
        </p:spPr>
        <p:txBody>
          <a:bodyPr anchor="b"/>
          <a:lstStyle>
            <a:lvl1pPr>
              <a:defRPr sz="393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3011836"/>
            <a:ext cx="5899964" cy="984498"/>
          </a:xfrm>
        </p:spPr>
        <p:txBody>
          <a:bodyPr/>
          <a:lstStyle>
            <a:lvl1pPr marL="0" indent="0">
              <a:buNone/>
              <a:defRPr sz="1575">
                <a:solidFill>
                  <a:schemeClr val="tx1"/>
                </a:solidFill>
              </a:defRPr>
            </a:lvl1pPr>
            <a:lvl2pPr marL="300060" indent="0">
              <a:buNone/>
              <a:defRPr sz="1313">
                <a:solidFill>
                  <a:schemeClr val="tx1">
                    <a:tint val="75000"/>
                  </a:schemeClr>
                </a:solidFill>
              </a:defRPr>
            </a:lvl2pPr>
            <a:lvl3pPr marL="600121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3pPr>
            <a:lvl4pPr marL="90018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20024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50030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180036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10042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40048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12/11/2019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38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198066"/>
            <a:ext cx="2907229" cy="285556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198066"/>
            <a:ext cx="2907229" cy="285556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12/11/2019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897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39614"/>
            <a:ext cx="5899964" cy="86990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103263"/>
            <a:ext cx="2893868" cy="540692"/>
          </a:xfrm>
        </p:spPr>
        <p:txBody>
          <a:bodyPr anchor="b"/>
          <a:lstStyle>
            <a:lvl1pPr marL="0" indent="0">
              <a:buNone/>
              <a:defRPr sz="1575" b="1"/>
            </a:lvl1pPr>
            <a:lvl2pPr marL="300060" indent="0">
              <a:buNone/>
              <a:defRPr sz="1313" b="1"/>
            </a:lvl2pPr>
            <a:lvl3pPr marL="600121" indent="0">
              <a:buNone/>
              <a:defRPr sz="1181" b="1"/>
            </a:lvl3pPr>
            <a:lvl4pPr marL="900181" indent="0">
              <a:buNone/>
              <a:defRPr sz="1050" b="1"/>
            </a:lvl4pPr>
            <a:lvl5pPr marL="1200241" indent="0">
              <a:buNone/>
              <a:defRPr sz="1050" b="1"/>
            </a:lvl5pPr>
            <a:lvl6pPr marL="1500302" indent="0">
              <a:buNone/>
              <a:defRPr sz="1050" b="1"/>
            </a:lvl6pPr>
            <a:lvl7pPr marL="1800362" indent="0">
              <a:buNone/>
              <a:defRPr sz="1050" b="1"/>
            </a:lvl7pPr>
            <a:lvl8pPr marL="2100423" indent="0">
              <a:buNone/>
              <a:defRPr sz="1050" b="1"/>
            </a:lvl8pPr>
            <a:lvl9pPr marL="2400483" indent="0">
              <a:buNone/>
              <a:defRPr sz="105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1643956"/>
            <a:ext cx="2893868" cy="2418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103263"/>
            <a:ext cx="2908120" cy="540692"/>
          </a:xfrm>
        </p:spPr>
        <p:txBody>
          <a:bodyPr anchor="b"/>
          <a:lstStyle>
            <a:lvl1pPr marL="0" indent="0">
              <a:buNone/>
              <a:defRPr sz="1575" b="1"/>
            </a:lvl1pPr>
            <a:lvl2pPr marL="300060" indent="0">
              <a:buNone/>
              <a:defRPr sz="1313" b="1"/>
            </a:lvl2pPr>
            <a:lvl3pPr marL="600121" indent="0">
              <a:buNone/>
              <a:defRPr sz="1181" b="1"/>
            </a:lvl3pPr>
            <a:lvl4pPr marL="900181" indent="0">
              <a:buNone/>
              <a:defRPr sz="1050" b="1"/>
            </a:lvl4pPr>
            <a:lvl5pPr marL="1200241" indent="0">
              <a:buNone/>
              <a:defRPr sz="1050" b="1"/>
            </a:lvl5pPr>
            <a:lvl6pPr marL="1500302" indent="0">
              <a:buNone/>
              <a:defRPr sz="1050" b="1"/>
            </a:lvl6pPr>
            <a:lvl7pPr marL="1800362" indent="0">
              <a:buNone/>
              <a:defRPr sz="1050" b="1"/>
            </a:lvl7pPr>
            <a:lvl8pPr marL="2100423" indent="0">
              <a:buNone/>
              <a:defRPr sz="1050" b="1"/>
            </a:lvl8pPr>
            <a:lvl9pPr marL="2400483" indent="0">
              <a:buNone/>
              <a:defRPr sz="105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1643956"/>
            <a:ext cx="2908120" cy="2418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12/11/2019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0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12/11/2019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984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12/11/2019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58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00038"/>
            <a:ext cx="2206252" cy="1050131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647999"/>
            <a:ext cx="3463022" cy="3198317"/>
          </a:xfrm>
        </p:spPr>
        <p:txBody>
          <a:bodyPr/>
          <a:lstStyle>
            <a:lvl1pPr>
              <a:defRPr sz="2100"/>
            </a:lvl1pPr>
            <a:lvl2pPr>
              <a:defRPr sz="1838"/>
            </a:lvl2pPr>
            <a:lvl3pPr>
              <a:defRPr sz="1575"/>
            </a:lvl3pPr>
            <a:lvl4pPr>
              <a:defRPr sz="1313"/>
            </a:lvl4pPr>
            <a:lvl5pPr>
              <a:defRPr sz="1313"/>
            </a:lvl5pPr>
            <a:lvl6pPr>
              <a:defRPr sz="1313"/>
            </a:lvl6pPr>
            <a:lvl7pPr>
              <a:defRPr sz="1313"/>
            </a:lvl7pPr>
            <a:lvl8pPr>
              <a:defRPr sz="1313"/>
            </a:lvl8pPr>
            <a:lvl9pPr>
              <a:defRPr sz="1313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350169"/>
            <a:ext cx="2206252" cy="2501355"/>
          </a:xfrm>
        </p:spPr>
        <p:txBody>
          <a:bodyPr/>
          <a:lstStyle>
            <a:lvl1pPr marL="0" indent="0">
              <a:buNone/>
              <a:defRPr sz="1050"/>
            </a:lvl1pPr>
            <a:lvl2pPr marL="300060" indent="0">
              <a:buNone/>
              <a:defRPr sz="919"/>
            </a:lvl2pPr>
            <a:lvl3pPr marL="600121" indent="0">
              <a:buNone/>
              <a:defRPr sz="788"/>
            </a:lvl3pPr>
            <a:lvl4pPr marL="900181" indent="0">
              <a:buNone/>
              <a:defRPr sz="656"/>
            </a:lvl4pPr>
            <a:lvl5pPr marL="1200241" indent="0">
              <a:buNone/>
              <a:defRPr sz="656"/>
            </a:lvl5pPr>
            <a:lvl6pPr marL="1500302" indent="0">
              <a:buNone/>
              <a:defRPr sz="656"/>
            </a:lvl6pPr>
            <a:lvl7pPr marL="1800362" indent="0">
              <a:buNone/>
              <a:defRPr sz="656"/>
            </a:lvl7pPr>
            <a:lvl8pPr marL="2100423" indent="0">
              <a:buNone/>
              <a:defRPr sz="656"/>
            </a:lvl8pPr>
            <a:lvl9pPr marL="2400483" indent="0">
              <a:buNone/>
              <a:defRPr sz="656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12/11/2019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10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00038"/>
            <a:ext cx="2206252" cy="1050131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647999"/>
            <a:ext cx="3463022" cy="3198317"/>
          </a:xfrm>
        </p:spPr>
        <p:txBody>
          <a:bodyPr anchor="t"/>
          <a:lstStyle>
            <a:lvl1pPr marL="0" indent="0">
              <a:buNone/>
              <a:defRPr sz="2100"/>
            </a:lvl1pPr>
            <a:lvl2pPr marL="300060" indent="0">
              <a:buNone/>
              <a:defRPr sz="1838"/>
            </a:lvl2pPr>
            <a:lvl3pPr marL="600121" indent="0">
              <a:buNone/>
              <a:defRPr sz="1575"/>
            </a:lvl3pPr>
            <a:lvl4pPr marL="900181" indent="0">
              <a:buNone/>
              <a:defRPr sz="1313"/>
            </a:lvl4pPr>
            <a:lvl5pPr marL="1200241" indent="0">
              <a:buNone/>
              <a:defRPr sz="1313"/>
            </a:lvl5pPr>
            <a:lvl6pPr marL="1500302" indent="0">
              <a:buNone/>
              <a:defRPr sz="1313"/>
            </a:lvl6pPr>
            <a:lvl7pPr marL="1800362" indent="0">
              <a:buNone/>
              <a:defRPr sz="1313"/>
            </a:lvl7pPr>
            <a:lvl8pPr marL="2100423" indent="0">
              <a:buNone/>
              <a:defRPr sz="1313"/>
            </a:lvl8pPr>
            <a:lvl9pPr marL="2400483" indent="0">
              <a:buNone/>
              <a:defRPr sz="1313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350169"/>
            <a:ext cx="2206252" cy="2501355"/>
          </a:xfrm>
        </p:spPr>
        <p:txBody>
          <a:bodyPr/>
          <a:lstStyle>
            <a:lvl1pPr marL="0" indent="0">
              <a:buNone/>
              <a:defRPr sz="1050"/>
            </a:lvl1pPr>
            <a:lvl2pPr marL="300060" indent="0">
              <a:buNone/>
              <a:defRPr sz="919"/>
            </a:lvl2pPr>
            <a:lvl3pPr marL="600121" indent="0">
              <a:buNone/>
              <a:defRPr sz="788"/>
            </a:lvl3pPr>
            <a:lvl4pPr marL="900181" indent="0">
              <a:buNone/>
              <a:defRPr sz="656"/>
            </a:lvl4pPr>
            <a:lvl5pPr marL="1200241" indent="0">
              <a:buNone/>
              <a:defRPr sz="656"/>
            </a:lvl5pPr>
            <a:lvl6pPr marL="1500302" indent="0">
              <a:buNone/>
              <a:defRPr sz="656"/>
            </a:lvl6pPr>
            <a:lvl7pPr marL="1800362" indent="0">
              <a:buNone/>
              <a:defRPr sz="656"/>
            </a:lvl7pPr>
            <a:lvl8pPr marL="2100423" indent="0">
              <a:buNone/>
              <a:defRPr sz="656"/>
            </a:lvl8pPr>
            <a:lvl9pPr marL="2400483" indent="0">
              <a:buNone/>
              <a:defRPr sz="656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12/11/2019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543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239614"/>
            <a:ext cx="5899964" cy="869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198066"/>
            <a:ext cx="5899964" cy="2855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4171356"/>
            <a:ext cx="1539121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12/11/2019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4171356"/>
            <a:ext cx="2308682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4171356"/>
            <a:ext cx="1539121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39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600121" rtl="0" eaLnBrk="1" latinLnBrk="0" hangingPunct="1">
        <a:lnSpc>
          <a:spcPct val="90000"/>
        </a:lnSpc>
        <a:spcBef>
          <a:spcPct val="0"/>
        </a:spcBef>
        <a:buNone/>
        <a:defRPr sz="28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0030" indent="-150030" algn="l" defTabSz="60012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1838" kern="1200">
          <a:solidFill>
            <a:schemeClr val="tx1"/>
          </a:solidFill>
          <a:latin typeface="+mn-lt"/>
          <a:ea typeface="+mn-ea"/>
          <a:cs typeface="+mn-cs"/>
        </a:defRPr>
      </a:lvl1pPr>
      <a:lvl2pPr marL="450091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750151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313" kern="1200">
          <a:solidFill>
            <a:schemeClr val="tx1"/>
          </a:solidFill>
          <a:latin typeface="+mn-lt"/>
          <a:ea typeface="+mn-ea"/>
          <a:cs typeface="+mn-cs"/>
        </a:defRPr>
      </a:lvl3pPr>
      <a:lvl4pPr marL="1050211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4pPr>
      <a:lvl5pPr marL="1350272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5pPr>
      <a:lvl6pPr marL="1650332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6pPr>
      <a:lvl7pPr marL="1950392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7pPr>
      <a:lvl8pPr marL="2250453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8pPr>
      <a:lvl9pPr marL="2550513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300060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2pPr>
      <a:lvl3pPr marL="600121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00181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4pPr>
      <a:lvl5pPr marL="1200241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5pPr>
      <a:lvl6pPr marL="1500302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6pPr>
      <a:lvl7pPr marL="1800362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7pPr>
      <a:lvl8pPr marL="2100423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8pPr>
      <a:lvl9pPr marL="2400483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599319" y="509759"/>
            <a:ext cx="5705958" cy="693582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pPr algn="ctr"/>
            <a:r>
              <a:rPr lang="pt-BR" sz="4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Exercícios de </a:t>
            </a:r>
            <a:r>
              <a:rPr lang="pt-BR" sz="4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  <a:endParaRPr lang="en-US" sz="4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 descr="Resultado de imagem para Exercícios Htm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68" y="1289069"/>
            <a:ext cx="5355061" cy="28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93617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40749" y="166620"/>
            <a:ext cx="6379126" cy="2417131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 usuário de um computador com Windows 7 está utilizando o navegador Google Chrome, versão 65, para realizar a busca por informações sobre cursos de informática. Ao localizar uma página com informações interessantes, o usuário decide por salvar a página. Nessa situação, um dos tipos de salvamento da página é: Página da web,</a:t>
            </a:r>
            <a:endParaRPr lang="en-US" sz="2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7902" y="2583751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</a:t>
            </a:r>
            <a:r>
              <a:rPr lang="pt-BR" sz="2200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somente HTML.</a:t>
            </a:r>
            <a:endParaRPr lang="en-US" sz="22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7902" y="3000334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 </a:t>
            </a:r>
            <a:r>
              <a:rPr lang="pt-BR" sz="2400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imagem JPEG.</a:t>
            </a: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7902" y="3416917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formato PDF.</a:t>
            </a: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7902" y="3833500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formato impressão.</a:t>
            </a: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400430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40749" y="166620"/>
            <a:ext cx="6379126" cy="2417131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 usuário de um computador com Windows 7 está utilizando o navegador Google Chrome, versão 65, para realizar a busca por informações sobre cursos de informática. Ao localizar uma página com informações interessantes, o usuário decide por salvar a página. Nessa situação, um dos tipos de salvamento da página é: Página da web,</a:t>
            </a:r>
            <a:endParaRPr lang="en-US" sz="2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7902" y="2583751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</a:t>
            </a:r>
            <a:r>
              <a:rPr lang="pt-BR" sz="2200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somente HTML.</a:t>
            </a:r>
            <a:endParaRPr lang="en-US" sz="22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7902" y="3000334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7902" y="3416917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7902" y="3833500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113735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50273" y="969196"/>
            <a:ext cx="6341027" cy="38580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Assinale a alternativa INCORRETA:</a:t>
            </a:r>
            <a:endParaRPr lang="en-US" sz="2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0523" y="2583751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</a:t>
            </a:r>
            <a:r>
              <a:rPr lang="pt-BR" sz="2200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código HTML está incompleto.</a:t>
            </a:r>
            <a:endParaRPr lang="en-US" sz="22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0522" y="3000334"/>
            <a:ext cx="6148623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 </a:t>
            </a:r>
            <a:r>
              <a:rPr lang="pt-BR" sz="2400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Titulo será apresentado em negrito na tela.</a:t>
            </a: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0522" y="3416917"/>
            <a:ext cx="6434373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renderização irá depender de cada navegador.</a:t>
            </a: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74" y="216721"/>
            <a:ext cx="4810125" cy="7524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573" y="1345501"/>
            <a:ext cx="3819525" cy="1238250"/>
          </a:xfrm>
          <a:prstGeom prst="rect">
            <a:avLst/>
          </a:prstGeom>
        </p:spPr>
      </p:pic>
      <p:sp>
        <p:nvSpPr>
          <p:cNvPr id="12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0522" y="3833500"/>
            <a:ext cx="6434373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tag “HEAD” está incompleta</a:t>
            </a:r>
            <a:r>
              <a:rPr lang="pt-BR" sz="2400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906399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50273" y="969196"/>
            <a:ext cx="6341027" cy="38580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Assinale a alternativa INCORRETA:</a:t>
            </a:r>
            <a:endParaRPr lang="en-US" sz="2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0523" y="2583751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2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0522" y="3000334"/>
            <a:ext cx="6148623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 </a:t>
            </a:r>
            <a:r>
              <a:rPr lang="pt-BR" sz="2400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Titulo será apresentado em negrito na tela.</a:t>
            </a: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0522" y="3416917"/>
            <a:ext cx="6434373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74" y="216721"/>
            <a:ext cx="4810125" cy="7524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573" y="1345501"/>
            <a:ext cx="3819525" cy="1238250"/>
          </a:xfrm>
          <a:prstGeom prst="rect">
            <a:avLst/>
          </a:prstGeom>
        </p:spPr>
      </p:pic>
      <p:sp>
        <p:nvSpPr>
          <p:cNvPr id="12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00522" y="3833500"/>
            <a:ext cx="6434373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850154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12939</TotalTime>
  <Words>228</Words>
  <Application>Microsoft Office PowerPoint</Application>
  <PresentationFormat>Personalizar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Cencosud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JMarySystems</cp:lastModifiedBy>
  <cp:revision>403</cp:revision>
  <dcterms:created xsi:type="dcterms:W3CDTF">2015-12-20T14:42:40Z</dcterms:created>
  <dcterms:modified xsi:type="dcterms:W3CDTF">2019-11-13T04:37:21Z</dcterms:modified>
  <cp:category>DECER</cp:category>
</cp:coreProperties>
</file>