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5"/>
  </p:notesMasterIdLst>
  <p:sldIdLst>
    <p:sldId id="293" r:id="rId2"/>
    <p:sldId id="300" r:id="rId3"/>
    <p:sldId id="301" r:id="rId4"/>
  </p:sldIdLst>
  <p:sldSz cx="6480175" cy="3600450"/>
  <p:notesSz cx="6858000" cy="9144000"/>
  <p:defaultTextStyle>
    <a:defPPr>
      <a:defRPr lang="en-US"/>
    </a:defPPr>
    <a:lvl1pPr marL="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1pPr>
    <a:lvl2pPr marL="48312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2pPr>
    <a:lvl3pPr marL="96624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3pPr>
    <a:lvl4pPr marL="1449370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4pPr>
    <a:lvl5pPr marL="193249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5pPr>
    <a:lvl6pPr marL="241561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6pPr>
    <a:lvl7pPr marL="2898739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7pPr>
    <a:lvl8pPr marL="3381863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8pPr>
    <a:lvl9pPr marL="3864986" algn="l" defTabSz="483123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3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49" userDrawn="1">
          <p15:clr>
            <a:srgbClr val="A4A3A4"/>
          </p15:clr>
        </p15:guide>
        <p15:guide id="2" pos="3513" userDrawn="1">
          <p15:clr>
            <a:srgbClr val="A4A3A4"/>
          </p15:clr>
        </p15:guide>
        <p15:guide id="3" orient="horz" pos="1135" userDrawn="1">
          <p15:clr>
            <a:srgbClr val="A4A3A4"/>
          </p15:clr>
        </p15:guide>
        <p15:guide id="4" pos="20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93738" autoAdjust="0"/>
  </p:normalViewPr>
  <p:slideViewPr>
    <p:cSldViewPr snapToGrid="0">
      <p:cViewPr varScale="1">
        <p:scale>
          <a:sx n="106" d="100"/>
          <a:sy n="106" d="100"/>
        </p:scale>
        <p:origin x="78" y="342"/>
      </p:cViewPr>
      <p:guideLst>
        <p:guide orient="horz" pos="2649"/>
        <p:guide pos="3513"/>
        <p:guide orient="horz" pos="1135"/>
        <p:guide pos="20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14/11/2019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685800"/>
            <a:ext cx="6169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34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1pPr>
    <a:lvl2pPr marL="55814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2pPr>
    <a:lvl3pPr marL="111628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3pPr>
    <a:lvl4pPr marL="167443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4pPr>
    <a:lvl5pPr marL="223257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5pPr>
    <a:lvl6pPr marL="2790724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6pPr>
    <a:lvl7pPr marL="3348869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7pPr>
    <a:lvl8pPr marL="3907012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8pPr>
    <a:lvl9pPr marL="4465158" algn="l" defTabSz="1116289" rtl="0" eaLnBrk="1" latinLnBrk="0" hangingPunct="1">
      <a:defRPr sz="15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7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96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00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589241"/>
            <a:ext cx="4860131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891070"/>
            <a:ext cx="4860131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4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440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91691"/>
            <a:ext cx="1397288" cy="305121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91691"/>
            <a:ext cx="4110861" cy="305121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01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018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897613"/>
            <a:ext cx="5589151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409468"/>
            <a:ext cx="5589151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91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958453"/>
            <a:ext cx="2754074" cy="22844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958453"/>
            <a:ext cx="2754074" cy="22844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42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691"/>
            <a:ext cx="5589151" cy="69592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882610"/>
            <a:ext cx="274141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315164"/>
            <a:ext cx="2741418" cy="193440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882610"/>
            <a:ext cx="275491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315164"/>
            <a:ext cx="2754918" cy="193440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807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092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99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0030"/>
            <a:ext cx="209002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518398"/>
            <a:ext cx="3280589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80135"/>
            <a:ext cx="209002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257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0030"/>
            <a:ext cx="2090025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518398"/>
            <a:ext cx="3280589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80135"/>
            <a:ext cx="2090025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036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91691"/>
            <a:ext cx="5589151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958453"/>
            <a:ext cx="5589151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3337084"/>
            <a:ext cx="145803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14/11/2019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3337084"/>
            <a:ext cx="218705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3337084"/>
            <a:ext cx="145803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29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15153" y="395319"/>
            <a:ext cx="6069106" cy="632026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ctr"/>
            <a:r>
              <a:rPr lang="pt-BR" sz="3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Exercícios de </a:t>
            </a:r>
            <a:r>
              <a:rPr lang="pt-BR" sz="3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Multiplicação</a:t>
            </a:r>
            <a:endParaRPr lang="en-US" sz="3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Resultado de imagem para Exercícios de Adiçã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66" y="1277397"/>
            <a:ext cx="29813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93617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15590" y="169008"/>
            <a:ext cx="6047645" cy="152457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just"/>
            <a:r>
              <a:rPr lang="pt-BR" sz="3200" i="1" dirty="0" smtClean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Ganhei </a:t>
            </a:r>
            <a:r>
              <a:rPr lang="pt-BR" sz="32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uma caixa com 50 bombons. Comi 15 bombons, meu irmão comeu 13 e minha irmã 9. Quantos bombons restaram?</a:t>
            </a:r>
            <a:endParaRPr lang="en-US" sz="32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15590" y="1628596"/>
            <a:ext cx="5705958" cy="1893910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pt-BR" sz="2400" i="1" dirty="0" smtClean="0">
                <a:ln w="0"/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13</a:t>
            </a:r>
          </a:p>
          <a:p>
            <a:endParaRPr lang="pt-BR" sz="2400" i="1" dirty="0">
              <a:ln w="0"/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pt-BR" sz="2400" i="1" dirty="0" smtClean="0">
              <a:ln w="0"/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pt-BR" sz="2400" i="1" dirty="0">
              <a:ln w="0"/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en-US" sz="2400" i="1" dirty="0">
              <a:ln w="0"/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15590" y="2068400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pt-BR" sz="2400" i="1" dirty="0" smtClean="0">
                <a:ln w="0"/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16</a:t>
            </a:r>
            <a:endParaRPr lang="en-US" sz="2400" i="1" dirty="0">
              <a:ln w="0"/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64408" y="2508204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/>
            </a:r>
            <a:br>
              <a:rPr lang="pt-BR" sz="24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</a:b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15590" y="2986485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</a:t>
            </a:r>
            <a:r>
              <a:rPr lang="pt-BR" sz="2400" i="1" dirty="0" smtClean="0">
                <a:ln w="0"/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18</a:t>
            </a:r>
            <a:endParaRPr lang="en-US" sz="2400" i="1" dirty="0">
              <a:ln w="0"/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215590" y="2523461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pt-BR" sz="2400" i="1" dirty="0" smtClean="0">
                <a:ln w="0"/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14</a:t>
            </a:r>
            <a:endParaRPr lang="en-US" sz="2400" i="1" dirty="0">
              <a:ln w="0"/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2052" name="Picture 4" descr="Resultado de imagem para fotos de bomb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28" y="1531485"/>
            <a:ext cx="2807374" cy="187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97026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8584F-66B2-464F-9BA7-6F9A856D602F}"/>
              </a:ext>
            </a:extLst>
          </p:cNvPr>
          <p:cNvSpPr/>
          <p:nvPr/>
        </p:nvSpPr>
        <p:spPr>
          <a:xfrm>
            <a:off x="215590" y="228893"/>
            <a:ext cx="6088566" cy="1524578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pPr algn="just"/>
            <a:r>
              <a:rPr lang="pt-BR" sz="3200" i="1" dirty="0" smtClean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Ganhei </a:t>
            </a:r>
            <a:r>
              <a:rPr lang="pt-BR" sz="32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uma caixa com 50 bombons. Comi 15 bombons, meu irmão comeu 13 e minha irmã 9. Quantos bombons restaram?</a:t>
            </a:r>
            <a:endParaRPr lang="en-US" sz="32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302567" y="1922546"/>
            <a:ext cx="5705958" cy="416583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 </a:t>
            </a:r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pt-BR" sz="2400" i="1" dirty="0" smtClean="0">
                <a:ln w="0"/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13</a:t>
            </a:r>
            <a:endParaRPr lang="en-US" sz="2400" i="1" dirty="0">
              <a:ln w="0"/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=""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464408" y="2508204"/>
            <a:ext cx="5705958" cy="785915"/>
          </a:xfrm>
          <a:prstGeom prst="rect">
            <a:avLst/>
          </a:prstGeom>
          <a:noFill/>
        </p:spPr>
        <p:txBody>
          <a:bodyPr wrap="square" lIns="46793" tIns="23397" rIns="46793" bIns="23397">
            <a:spAutoFit/>
          </a:bodyPr>
          <a:lstStyle/>
          <a:p>
            <a:r>
              <a:rPr lang="pt-BR" sz="24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/>
            </a:r>
            <a:br>
              <a:rPr lang="pt-BR" sz="2400" i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</a:br>
            <a:endParaRPr lang="en-US" sz="24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1026" name="Picture 2" descr="Resultado de imagem para fotos de bomb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09507" y="2663396"/>
            <a:ext cx="885731" cy="5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fotos de bombo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55546" y="1796015"/>
            <a:ext cx="2740434" cy="149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fotos de bombo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67" y="2276403"/>
            <a:ext cx="1373917" cy="101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4831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13076</TotalTime>
  <Words>75</Words>
  <Application>Microsoft Office PowerPoint</Application>
  <PresentationFormat>Personalizar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Aparajita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>Cencosud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437</cp:revision>
  <dcterms:created xsi:type="dcterms:W3CDTF">2015-12-20T14:42:40Z</dcterms:created>
  <dcterms:modified xsi:type="dcterms:W3CDTF">2019-11-14T21:03:09Z</dcterms:modified>
  <cp:category>DECER</cp:category>
</cp:coreProperties>
</file>