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68" r:id="rId29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2" y="413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39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5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2832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9253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2892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41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58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2124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511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570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68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9908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648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4869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736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840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093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7122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483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61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07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19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629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0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164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0783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50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47973" y="0"/>
            <a:ext cx="4037071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</a:rPr>
              <a:t>Programação Orientada a Objetos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87" y="411614"/>
            <a:ext cx="7045414" cy="42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1909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81" y="581114"/>
            <a:ext cx="8098150" cy="39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6997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51" y="394636"/>
            <a:ext cx="6939184" cy="43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67583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65" y="743654"/>
            <a:ext cx="7642104" cy="361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53227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77" y="467983"/>
            <a:ext cx="7177862" cy="41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53086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762443"/>
            <a:ext cx="7857592" cy="36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74813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80" y="412692"/>
            <a:ext cx="7493620" cy="43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10324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7" y="880948"/>
            <a:ext cx="7871419" cy="35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75368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17" y="411379"/>
            <a:ext cx="6857999" cy="433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20366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25" y="858644"/>
            <a:ext cx="7503384" cy="34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5703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53" y="373063"/>
            <a:ext cx="6768269" cy="436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596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44" y="427061"/>
            <a:ext cx="6489607" cy="43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26303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87" y="897886"/>
            <a:ext cx="7612660" cy="33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99350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49" y="412596"/>
            <a:ext cx="7069873" cy="42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12555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914400"/>
            <a:ext cx="7829819" cy="34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70309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58" y="425933"/>
            <a:ext cx="6532718" cy="42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01024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" y="981307"/>
            <a:ext cx="7709000" cy="33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9229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995" y="446048"/>
            <a:ext cx="6345043" cy="42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73974"/>
      </p:ext>
    </p:extLst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16" y="780587"/>
            <a:ext cx="7798201" cy="35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94185"/>
      </p:ext>
    </p:extLst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47973" y="0"/>
            <a:ext cx="4037071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</a:rPr>
              <a:t>Programação Orientada a Objetos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733966" y="1068636"/>
            <a:ext cx="5409248" cy="2947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863937" y="1404126"/>
            <a:ext cx="323197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13800" b="1" dirty="0" smtClean="0"/>
              <a:t>FIM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37583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20" y="746457"/>
            <a:ext cx="7228594" cy="35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19824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136" y="347860"/>
            <a:ext cx="6725541" cy="440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30568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27" y="769425"/>
            <a:ext cx="7249780" cy="35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5119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39" y="411258"/>
            <a:ext cx="7659846" cy="42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88784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95" y="976745"/>
            <a:ext cx="7678044" cy="347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88479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80" y="398974"/>
            <a:ext cx="6783434" cy="43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81073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3" y="686504"/>
            <a:ext cx="7794802" cy="36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05632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203</Words>
  <Application>Microsoft Office PowerPoint</Application>
  <PresentationFormat>Personalizar</PresentationFormat>
  <Paragraphs>67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48</cp:revision>
  <dcterms:modified xsi:type="dcterms:W3CDTF">2021-02-11T22:03:10Z</dcterms:modified>
</cp:coreProperties>
</file>