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3" y="113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46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31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96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15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847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2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61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785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002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79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285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624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02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02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69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64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31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07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6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0" y="405931"/>
            <a:ext cx="7908736" cy="42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4713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30466"/>
            <a:ext cx="7908736" cy="42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7326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0" y="415562"/>
            <a:ext cx="7908736" cy="43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49784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89433"/>
            <a:ext cx="7908736" cy="43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48160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97794"/>
            <a:ext cx="7908735" cy="43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20368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5636"/>
            <a:ext cx="7908735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86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02492"/>
            <a:ext cx="7908735" cy="43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7566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5952"/>
            <a:ext cx="7908736" cy="43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5170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5636"/>
            <a:ext cx="7908736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17996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0" y="415636"/>
            <a:ext cx="7908736" cy="43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545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5636"/>
            <a:ext cx="7908736" cy="42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0816"/>
            <a:ext cx="7908736" cy="43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20719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9408"/>
            <a:ext cx="7908736" cy="42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96257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5636"/>
            <a:ext cx="7908736" cy="42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2086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0" y="429059"/>
            <a:ext cx="7816930" cy="42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63685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3379"/>
            <a:ext cx="7908736" cy="43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43122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08334"/>
            <a:ext cx="7908735" cy="42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326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53867"/>
            <a:ext cx="7908736" cy="42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5537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36246"/>
            <a:ext cx="7908735" cy="42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60132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18051"/>
            <a:ext cx="7908736" cy="42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400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99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65</cp:revision>
  <dcterms:modified xsi:type="dcterms:W3CDTF">2021-04-20T00:40:09Z</dcterms:modified>
</cp:coreProperties>
</file>