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8" r:id="rId23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9" y="1291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4838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106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231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7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067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12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852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5801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247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3453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1920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649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8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94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60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285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940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55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-95002"/>
            <a:ext cx="4483577" cy="109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Gerenciamento  de Projetos</a:t>
            </a:r>
            <a:endParaRPr lang="pt-BR" sz="3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6" y="427953"/>
            <a:ext cx="8168616" cy="4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1101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553096"/>
            <a:ext cx="7908736" cy="41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89774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64" y="439242"/>
            <a:ext cx="8168396" cy="42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52453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64234"/>
            <a:ext cx="790873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659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3" y="456309"/>
            <a:ext cx="8029771" cy="42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5618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4" y="454403"/>
            <a:ext cx="8116668" cy="42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23053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6" y="326700"/>
            <a:ext cx="8131126" cy="44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78332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20" y="493675"/>
            <a:ext cx="8158871" cy="42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47689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56" y="326700"/>
            <a:ext cx="8130735" cy="43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81357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4" y="445537"/>
            <a:ext cx="8135058" cy="42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66879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1"/>
            <a:ext cx="7908735" cy="44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6" y="432935"/>
            <a:ext cx="8182244" cy="42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43913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2" y="426268"/>
            <a:ext cx="8153889" cy="42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84583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826359" y="-95002"/>
            <a:ext cx="4483577" cy="109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Gerenciamento  de Projetos</a:t>
            </a:r>
            <a:endParaRPr lang="pt-BR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50" y="462682"/>
            <a:ext cx="8177042" cy="42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60456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4" y="326700"/>
            <a:ext cx="8172938" cy="437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4328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94700"/>
            <a:ext cx="7908736" cy="41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95673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6" y="326700"/>
            <a:ext cx="8168176" cy="44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67468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41" y="501808"/>
            <a:ext cx="8053144" cy="41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15252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7" y="484224"/>
            <a:ext cx="8044278" cy="42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96166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501588"/>
            <a:ext cx="7908736" cy="41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15158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99</Words>
  <Application>Microsoft Office PowerPoint</Application>
  <PresentationFormat>Personalizar</PresentationFormat>
  <Paragraphs>55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68</cp:revision>
  <dcterms:modified xsi:type="dcterms:W3CDTF">2021-05-03T22:57:49Z</dcterms:modified>
</cp:coreProperties>
</file>