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9" y="129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04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3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89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14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950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19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528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16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45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97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6984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312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87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1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021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40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22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65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09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685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1"/>
            <a:ext cx="7908736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9520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4829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5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1461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7966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768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1"/>
            <a:ext cx="7908736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1329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6850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196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29962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1" y="326699"/>
            <a:ext cx="8201513" cy="44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7284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1"/>
            <a:ext cx="7908735" cy="44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8745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4" y="412566"/>
            <a:ext cx="8227158" cy="43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56535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5" cy="44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1368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438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5" cy="44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6218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170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522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1"/>
            <a:ext cx="7908735" cy="44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347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99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70</cp:revision>
  <dcterms:modified xsi:type="dcterms:W3CDTF">2021-05-05T05:32:07Z</dcterms:modified>
</cp:coreProperties>
</file>