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5" r:id="rId3"/>
    <p:sldId id="275" r:id="rId4"/>
    <p:sldId id="276" r:id="rId5"/>
    <p:sldId id="277" r:id="rId6"/>
    <p:sldId id="274" r:id="rId7"/>
    <p:sldId id="273" r:id="rId8"/>
    <p:sldId id="272" r:id="rId9"/>
    <p:sldId id="271" r:id="rId10"/>
    <p:sldId id="270" r:id="rId11"/>
    <p:sldId id="283" r:id="rId12"/>
    <p:sldId id="284" r:id="rId13"/>
    <p:sldId id="278" r:id="rId14"/>
    <p:sldId id="281" r:id="rId15"/>
    <p:sldId id="282" r:id="rId16"/>
    <p:sldId id="280" r:id="rId17"/>
    <p:sldId id="279" r:id="rId18"/>
    <p:sldId id="287" r:id="rId19"/>
    <p:sldId id="269" r:id="rId20"/>
    <p:sldId id="286" r:id="rId21"/>
    <p:sldId id="289" r:id="rId22"/>
    <p:sldId id="288" r:id="rId23"/>
    <p:sldId id="285" r:id="rId24"/>
    <p:sldId id="268" r:id="rId25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8" y="1133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63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654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85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27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42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560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084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55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25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32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459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87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711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284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02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50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40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35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42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12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95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5" cy="44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913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2944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9654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699"/>
            <a:ext cx="7908736" cy="44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6533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699"/>
            <a:ext cx="7908736" cy="44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72253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39269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74629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8" y="326700"/>
            <a:ext cx="7908737" cy="44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4322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8" y="326700"/>
            <a:ext cx="7908737" cy="4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2391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699"/>
            <a:ext cx="7908736" cy="4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730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64560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31210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699"/>
            <a:ext cx="7908736" cy="4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85511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699"/>
            <a:ext cx="7908736" cy="44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4446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826359" y="-95002"/>
            <a:ext cx="4483577" cy="109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Gerenciamento  de Projetos</a:t>
            </a:r>
            <a:endParaRPr lang="pt-BR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5" cy="44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686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82240"/>
            <a:ext cx="7908735" cy="43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6708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84658"/>
            <a:ext cx="7908735" cy="43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4376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0" y="367068"/>
            <a:ext cx="7908736" cy="43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441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05821"/>
            <a:ext cx="7908735" cy="43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8639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700"/>
            <a:ext cx="7908736" cy="44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5964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Gerenciamento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26699"/>
            <a:ext cx="7908736" cy="44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04939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107</Words>
  <Application>Microsoft Office PowerPoint</Application>
  <PresentationFormat>Personalizar</PresentationFormat>
  <Paragraphs>59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70</cp:revision>
  <dcterms:modified xsi:type="dcterms:W3CDTF">2021-05-05T22:40:07Z</dcterms:modified>
</cp:coreProperties>
</file>