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388" r:id="rId2"/>
    <p:sldId id="357" r:id="rId3"/>
    <p:sldId id="456" r:id="rId4"/>
    <p:sldId id="455" r:id="rId5"/>
    <p:sldId id="365" r:id="rId6"/>
    <p:sldId id="290" r:id="rId7"/>
    <p:sldId id="443" r:id="rId8"/>
    <p:sldId id="444" r:id="rId9"/>
    <p:sldId id="448" r:id="rId10"/>
    <p:sldId id="451" r:id="rId11"/>
    <p:sldId id="449" r:id="rId12"/>
    <p:sldId id="450" r:id="rId13"/>
    <p:sldId id="452" r:id="rId14"/>
    <p:sldId id="457" r:id="rId15"/>
    <p:sldId id="295" r:id="rId16"/>
    <p:sldId id="439" r:id="rId17"/>
    <p:sldId id="297" r:id="rId18"/>
    <p:sldId id="364" r:id="rId19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88"/>
            <p14:sldId id="357"/>
            <p14:sldId id="456"/>
            <p14:sldId id="455"/>
            <p14:sldId id="365"/>
            <p14:sldId id="290"/>
            <p14:sldId id="443"/>
            <p14:sldId id="444"/>
            <p14:sldId id="448"/>
            <p14:sldId id="451"/>
            <p14:sldId id="449"/>
            <p14:sldId id="450"/>
            <p14:sldId id="452"/>
            <p14:sldId id="457"/>
            <p14:sldId id="295"/>
            <p14:sldId id="439"/>
            <p14:sldId id="297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38E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78" d="100"/>
          <a:sy n="78" d="100"/>
        </p:scale>
        <p:origin x="78" y="34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3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6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4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2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56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82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9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5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tml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25" y="1197756"/>
            <a:ext cx="2580424" cy="28014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6"/>
          <a:srcRect r="48611"/>
          <a:stretch/>
        </p:blipFill>
        <p:spPr>
          <a:xfrm>
            <a:off x="4815348" y="1829490"/>
            <a:ext cx="894735" cy="91015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454861" y="2603522"/>
            <a:ext cx="1423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</a:t>
            </a:r>
          </a:p>
          <a:p>
            <a:pPr algn="ctr"/>
            <a:r>
              <a:rPr lang="pt-BR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</a:t>
            </a:r>
            <a:endParaRPr lang="pt-BR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59850" cy="504031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2633472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30302" y="1675170"/>
            <a:ext cx="1856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/>
                </a:solidFill>
              </a:rPr>
              <a:t>A tag: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1921" y="2399234"/>
            <a:ext cx="2318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chemeClr val="bg1"/>
                </a:solidFill>
              </a:rPr>
              <a:t>&lt;body&gt;</a:t>
            </a:r>
            <a:endParaRPr lang="pt-BR" sz="54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46547" y="861375"/>
            <a:ext cx="4662953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920283" y="798219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71167" y="1259884"/>
            <a:ext cx="4323015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25846" y="4179511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25846" y="1178146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409162" y="1658394"/>
            <a:ext cx="3949299" cy="1110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409162" y="2821854"/>
            <a:ext cx="3949299" cy="14513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50316" y="2673252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63841" y="1561665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63841" y="2300850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98181" y="1992510"/>
            <a:ext cx="3648307" cy="30834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554476" y="1917331"/>
            <a:ext cx="34675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50315" y="3813184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634390" y="3118326"/>
            <a:ext cx="3648307" cy="30834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554476" y="3043147"/>
            <a:ext cx="38039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título &lt;/ h1&gt;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634389" y="3508893"/>
            <a:ext cx="3648307" cy="30834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554477" y="3433714"/>
            <a:ext cx="4081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Este é um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parágrafo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49676" y="859275"/>
            <a:ext cx="3538175" cy="1598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8182" y="799775"/>
            <a:ext cx="3244106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body na Estrutura de uma página HTML</a:t>
            </a:r>
            <a:endParaRPr lang="pt-BR" sz="3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0466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739690"/>
            <a:ext cx="8291884" cy="45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7496" y="659993"/>
            <a:ext cx="80086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320678" y="1244769"/>
            <a:ext cx="4873942" cy="3469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364507" y="1194352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78015" y="1582209"/>
            <a:ext cx="4599051" cy="3088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478015" y="4272818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619375" y="1824761"/>
            <a:ext cx="4343400" cy="954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478015" y="1468272"/>
            <a:ext cx="36781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762250" y="1750896"/>
            <a:ext cx="37569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762250" y="2372356"/>
            <a:ext cx="37569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39815" y="2144787"/>
            <a:ext cx="3536679" cy="3035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11440" y="2061626"/>
            <a:ext cx="34650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Meu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619375" y="2833772"/>
            <a:ext cx="4343400" cy="1523084"/>
          </a:xfrm>
          <a:prstGeom prst="rect">
            <a:avLst/>
          </a:prstGeom>
          <a:solidFill>
            <a:srgbClr val="7138E4"/>
          </a:solidFill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692712" y="2742066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692712" y="3950733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5453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2727" y="850000"/>
            <a:ext cx="4104792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8422" y="844482"/>
            <a:ext cx="40985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5011" y="1496209"/>
            <a:ext cx="3945171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&lt;body&gt; define o corpo do documento.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elemento &lt;body&gt; contém todo o conteúdo de um documento HTML, como texto, links, imagens, tabelas, listas, etc.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03252" y="955707"/>
            <a:ext cx="4204098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26969" y="892551"/>
            <a:ext cx="37458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694421" y="1354216"/>
            <a:ext cx="3897611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656875" y="4301481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628189" y="1260460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895641" y="1752726"/>
            <a:ext cx="3560670" cy="1047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895641" y="2855203"/>
            <a:ext cx="3560670" cy="15123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20341" y="1655997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13337" y="2331983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055041" y="2086842"/>
            <a:ext cx="3289297" cy="2940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5005039" y="2006455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37982" y="2706738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37982" y="3916336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11164830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22726" y="842238"/>
            <a:ext cx="4180525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7496" y="762542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1202" y="1555871"/>
            <a:ext cx="4231669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 de abertura e de fechamento: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503252" y="955707"/>
            <a:ext cx="4204098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26969" y="892551"/>
            <a:ext cx="37458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94421" y="1354216"/>
            <a:ext cx="3897611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656875" y="4301481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628189" y="1260460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895641" y="1752726"/>
            <a:ext cx="3560670" cy="1012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4895641" y="2828228"/>
            <a:ext cx="3560670" cy="1539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20341" y="1655997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37982" y="2330331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055041" y="2086842"/>
            <a:ext cx="3289297" cy="2940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5005039" y="1985335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37982" y="2706738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20341" y="3907516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97153" y="2419246"/>
            <a:ext cx="423166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 tag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iniciada com o sinal menor que (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finalizada com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sinal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que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Sendo que a tag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fechamento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contém uma “/”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(barra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após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 menor que (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89177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2" y="2267712"/>
            <a:ext cx="8086417" cy="2040943"/>
          </a:xfrm>
          <a:prstGeom prst="rect">
            <a:avLst/>
          </a:prstGeom>
        </p:spPr>
      </p:pic>
      <p:pic>
        <p:nvPicPr>
          <p:cNvPr id="34" name="Picture 2" descr="Criação de Web Sites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65" y="334734"/>
            <a:ext cx="1975694" cy="22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84449" y="4328160"/>
            <a:ext cx="1487424" cy="398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Página - 33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460042" y="912056"/>
            <a:ext cx="4180525" cy="526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Definição do livro:</a:t>
            </a:r>
          </a:p>
        </p:txBody>
      </p:sp>
    </p:spTree>
    <p:extLst>
      <p:ext uri="{BB962C8B-B14F-4D97-AF65-F5344CB8AC3E}">
        <p14:creationId xmlns:p14="http://schemas.microsoft.com/office/powerpoint/2010/main" val="390890740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92" y="1085114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             a TAG      &lt;body&gt;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25" y="1197756"/>
            <a:ext cx="2580424" cy="28014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049" y="2719085"/>
            <a:ext cx="1366575" cy="9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998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911125" y="1003894"/>
            <a:ext cx="2580424" cy="2995350"/>
            <a:chOff x="2911125" y="1003894"/>
            <a:chExt cx="2580424" cy="299535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125" y="1197756"/>
              <a:ext cx="2580424" cy="2801488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7262" y="2672862"/>
              <a:ext cx="1228023" cy="1121163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 rot="16488384">
              <a:off x="3304952" y="1809606"/>
              <a:ext cx="194253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Vida Longa </a:t>
              </a:r>
              <a:endParaRPr lang="pt-B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 rot="16488384">
              <a:off x="3525127" y="1839852"/>
              <a:ext cx="20412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 Próspera </a:t>
              </a:r>
              <a:endParaRPr lang="pt-B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0348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:a16="http://schemas.microsoft.com/office/drawing/2014/main" xmlns="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2863517" y="1502294"/>
            <a:ext cx="3573378" cy="20005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   a                             TAG                             &lt;body&gt;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xmlns="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" y="168427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C717E5-DA8F-4736-8CE0-4D32DD6985B3}"/>
              </a:ext>
            </a:extLst>
          </p:cNvPr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</a:t>
            </a:r>
            <a:r>
              <a:rPr lang="en-US" sz="54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body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xmlns="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1365143"/>
            <a:ext cx="798600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10" y="1285447"/>
            <a:ext cx="68846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75940" y="2630644"/>
            <a:ext cx="7986006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9" y="2550948"/>
            <a:ext cx="787123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28600" y="799323"/>
            <a:ext cx="847875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iremos ver nesta Aula: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5938" y="3274764"/>
            <a:ext cx="7986007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8" y="3195068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da Tag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75939" y="3904721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8" y="3825025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75940" y="1993605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9" y="1953264"/>
            <a:ext cx="8469141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body na Estrutura de uma página HTML</a:t>
            </a:r>
            <a:endParaRPr lang="pt-BR" sz="3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47423"/>
              </p:ext>
            </p:extLst>
          </p:nvPr>
        </p:nvGraphicFramePr>
        <p:xfrm>
          <a:off x="2096486" y="704708"/>
          <a:ext cx="6506093" cy="4059308"/>
        </p:xfrm>
        <a:graphic>
          <a:graphicData uri="http://schemas.openxmlformats.org/drawingml/2006/table">
            <a:tbl>
              <a:tblPr/>
              <a:tblGrid>
                <a:gridCol w="1297825"/>
                <a:gridCol w="520826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4"/>
                        </a:rPr>
                        <a:t>&lt;html&gt;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5"/>
                        </a:rPr>
                        <a:t>&lt;head&gt;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6"/>
                        </a:rPr>
                        <a:t>&lt;title&gt;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7"/>
                        </a:rPr>
                        <a:t>&lt;body&gt;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8"/>
                        </a:rPr>
                        <a:t>&lt;h1&gt; to &lt;h6&gt;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&lt;body&gt;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59018"/>
              </p:ext>
            </p:extLst>
          </p:nvPr>
        </p:nvGraphicFramePr>
        <p:xfrm>
          <a:off x="375940" y="1895304"/>
          <a:ext cx="5135512" cy="738056"/>
        </p:xfrm>
        <a:graphic>
          <a:graphicData uri="http://schemas.openxmlformats.org/drawingml/2006/table">
            <a:tbl>
              <a:tblPr/>
              <a:tblGrid>
                <a:gridCol w="1089605"/>
                <a:gridCol w="4045907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marL="0" marR="0" indent="0" algn="l" defTabSz="67199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hlinkClick r:id="rId3"/>
                        </a:rPr>
                        <a:t>&lt;</a:t>
                      </a:r>
                      <a:r>
                        <a:rPr lang="pt-BR" sz="1600" u="none" dirty="0" smtClean="0">
                          <a:effectLst/>
                          <a:hlinkClick r:id="rId3"/>
                        </a:rPr>
                        <a:t>body</a:t>
                      </a:r>
                      <a:r>
                        <a:rPr lang="pt-BR" sz="1600" dirty="0" smtClean="0">
                          <a:effectLst/>
                          <a:hlinkClick r:id="rId3"/>
                        </a:rPr>
                        <a:t>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42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22795</TotalTime>
  <Words>624</Words>
  <Application>Microsoft Office PowerPoint</Application>
  <PresentationFormat>Personalizar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1002</cp:revision>
  <dcterms:created xsi:type="dcterms:W3CDTF">2015-12-20T14:42:40Z</dcterms:created>
  <dcterms:modified xsi:type="dcterms:W3CDTF">2020-04-05T22:12:47Z</dcterms:modified>
  <cp:category>DECER</cp:category>
</cp:coreProperties>
</file>