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459" r:id="rId2"/>
    <p:sldId id="388" r:id="rId3"/>
    <p:sldId id="357" r:id="rId4"/>
    <p:sldId id="365" r:id="rId5"/>
    <p:sldId id="290" r:id="rId6"/>
    <p:sldId id="443" r:id="rId7"/>
    <p:sldId id="444" r:id="rId8"/>
    <p:sldId id="448" r:id="rId9"/>
    <p:sldId id="451" r:id="rId10"/>
    <p:sldId id="449" r:id="rId11"/>
    <p:sldId id="450" r:id="rId12"/>
    <p:sldId id="452" r:id="rId13"/>
    <p:sldId id="457" r:id="rId14"/>
    <p:sldId id="460" r:id="rId15"/>
    <p:sldId id="295" r:id="rId16"/>
    <p:sldId id="439" r:id="rId17"/>
    <p:sldId id="297" r:id="rId18"/>
    <p:sldId id="364" r:id="rId1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459"/>
            <p14:sldId id="388"/>
            <p14:sldId id="357"/>
            <p14:sldId id="365"/>
            <p14:sldId id="290"/>
            <p14:sldId id="443"/>
            <p14:sldId id="444"/>
            <p14:sldId id="448"/>
            <p14:sldId id="451"/>
            <p14:sldId id="449"/>
            <p14:sldId id="450"/>
            <p14:sldId id="452"/>
            <p14:sldId id="457"/>
            <p14:sldId id="460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8E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90" y="306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47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TAGS         &lt;H1&gt;…&lt;H6&gt;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BÁSICO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507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80554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508546" y="2303524"/>
            <a:ext cx="3500736" cy="2633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8631" y="2236861"/>
            <a:ext cx="3509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H1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h1&gt;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515308" y="2609544"/>
            <a:ext cx="3493974" cy="243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522717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H2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15308" y="2888752"/>
            <a:ext cx="3493974" cy="2547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813573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 &lt;/ h3&gt;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22070" y="3174609"/>
            <a:ext cx="3487212" cy="2519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099429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 &lt;/ h4&gt;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4522070" y="3455674"/>
            <a:ext cx="3482048" cy="2755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380495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 &lt;/ h5&gt;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528832" y="3758762"/>
            <a:ext cx="3475286" cy="2595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68765" y="3688476"/>
            <a:ext cx="3488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 &lt;/ h6&gt;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Testar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na Prática a aplicação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das Tags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1º Abrir o Bloco de Notas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2° Criar o nosso HTML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3º Salvar como nome.html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4º Abrir o nosso HTML criado.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54756" y="244616"/>
            <a:ext cx="4104793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860624" y="240273"/>
            <a:ext cx="52436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24291" y="926356"/>
            <a:ext cx="3537615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tags &lt;h1&gt; a &lt;h6&gt; são usadas para definir cabeçalhos HTML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define o cabeçalho mais importante. &lt;h6&gt; define o cabeçalho menos importante.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8546" y="2303524"/>
            <a:ext cx="3500736" cy="2633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8631" y="2236861"/>
            <a:ext cx="3509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H1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h1&gt;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4515308" y="2609544"/>
            <a:ext cx="3493974" cy="243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522717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H2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515308" y="2888752"/>
            <a:ext cx="3493974" cy="2547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813573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 &lt;/ h3&gt;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522070" y="3174609"/>
            <a:ext cx="3487212" cy="2519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099429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 &lt;/ h4&gt;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522070" y="3455674"/>
            <a:ext cx="3482048" cy="2755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380495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 &lt;/ h5&gt;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28832" y="3758762"/>
            <a:ext cx="3475286" cy="2595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68765" y="3688476"/>
            <a:ext cx="3488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 &lt;/ h6&gt;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57194" y="250269"/>
            <a:ext cx="3912514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971964" y="170573"/>
            <a:ext cx="26208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de abertura e de fechamento: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08704" y="1805992"/>
            <a:ext cx="3425347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Todas as tags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&lt;h1&gt;...&lt;h6&gt;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são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iniciada com o sinal menor que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finalizada com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que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Sendo que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tags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fechamento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contém uma “/”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(barra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após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 menor que (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508546" y="2303524"/>
            <a:ext cx="3500736" cy="2633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28631" y="2236861"/>
            <a:ext cx="3509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H1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h1&gt;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4515308" y="2609544"/>
            <a:ext cx="3493974" cy="243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522717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H2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515308" y="2888752"/>
            <a:ext cx="3493974" cy="2547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35393" y="2813573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 &lt;/ h3&gt;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4522070" y="3174609"/>
            <a:ext cx="3487212" cy="2519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099429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 &lt;/ h4&gt;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4522070" y="3455674"/>
            <a:ext cx="3482048" cy="2755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2155" y="3380495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 &lt;/ h5&gt;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4528832" y="3758762"/>
            <a:ext cx="3475286" cy="2595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68765" y="3688476"/>
            <a:ext cx="3488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 &lt;/ h6&gt;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Página - </a:t>
            </a:r>
            <a:r>
              <a:rPr lang="pt-BR" sz="1400" dirty="0" smtClean="0"/>
              <a:t>36</a:t>
            </a:r>
            <a:endParaRPr lang="pt-BR" sz="1400" dirty="0"/>
          </a:p>
        </p:txBody>
      </p:sp>
      <p:sp>
        <p:nvSpPr>
          <p:cNvPr id="38" name="Retângulo 37"/>
          <p:cNvSpPr/>
          <p:nvPr/>
        </p:nvSpPr>
        <p:spPr>
          <a:xfrm>
            <a:off x="811371" y="247860"/>
            <a:ext cx="4180525" cy="441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7" y="778146"/>
            <a:ext cx="7096125" cy="3867150"/>
          </a:xfrm>
          <a:prstGeom prst="rect">
            <a:avLst/>
          </a:prstGeom>
        </p:spPr>
      </p:pic>
      <p:pic>
        <p:nvPicPr>
          <p:cNvPr id="34" name="Picture 2" descr="Criação de Web Sites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81" y="247861"/>
            <a:ext cx="1230296" cy="12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0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Página - </a:t>
            </a:r>
            <a:r>
              <a:rPr lang="pt-BR" sz="1400" dirty="0" smtClean="0"/>
              <a:t>36</a:t>
            </a:r>
            <a:endParaRPr lang="pt-BR" sz="1400" dirty="0"/>
          </a:p>
        </p:txBody>
      </p:sp>
      <p:sp>
        <p:nvSpPr>
          <p:cNvPr id="38" name="Retângulo 37"/>
          <p:cNvSpPr/>
          <p:nvPr/>
        </p:nvSpPr>
        <p:spPr>
          <a:xfrm>
            <a:off x="811371" y="247860"/>
            <a:ext cx="4180525" cy="441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Definição do livro:</a:t>
            </a:r>
          </a:p>
        </p:txBody>
      </p:sp>
      <p:pic>
        <p:nvPicPr>
          <p:cNvPr id="34" name="Picture 2" descr="Criação de Web Sites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81" y="247861"/>
            <a:ext cx="1230296" cy="12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8" y="871514"/>
            <a:ext cx="6442107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4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www</a:t>
            </a:r>
            <a:endParaRPr lang="pt-BR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sp>
        <p:nvSpPr>
          <p:cNvPr id="9" name="Retângulo 8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0" y="1675170"/>
            <a:ext cx="2626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</a:rPr>
              <a:t>Tag</a:t>
            </a:r>
            <a:r>
              <a:rPr lang="pt-BR" sz="5400" dirty="0">
                <a:ln w="0"/>
                <a:solidFill>
                  <a:schemeClr val="bg1"/>
                </a:solidFill>
              </a:rPr>
              <a:t>s</a:t>
            </a:r>
            <a:r>
              <a:rPr lang="pt-BR" sz="5400" dirty="0" smtClean="0">
                <a:ln w="0"/>
                <a:solidFill>
                  <a:schemeClr val="bg1"/>
                </a:solidFill>
              </a:rPr>
              <a:t>:</a:t>
            </a:r>
            <a:endParaRPr lang="pt-BR" sz="5400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74483" y="2399234"/>
            <a:ext cx="2751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</a:rPr>
              <a:t>&lt;H1&gt;...&lt;H6&gt;</a:t>
            </a:r>
            <a:endParaRPr lang="pt-BR" sz="4000" dirty="0">
              <a:ln w="0"/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85124" y="0"/>
            <a:ext cx="3237471" cy="4510216"/>
            <a:chOff x="2911125" y="1003894"/>
            <a:chExt cx="2580424" cy="2995350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25" y="1197756"/>
              <a:ext cx="2580424" cy="2801488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7262" y="2672862"/>
              <a:ext cx="1228023" cy="1121163"/>
            </a:xfrm>
            <a:prstGeom prst="rect">
              <a:avLst/>
            </a:prstGeom>
          </p:spPr>
        </p:pic>
        <p:sp>
          <p:nvSpPr>
            <p:cNvPr id="16" name="Retângulo 15"/>
            <p:cNvSpPr/>
            <p:nvPr/>
          </p:nvSpPr>
          <p:spPr>
            <a:xfrm rot="16488384">
              <a:off x="3304952" y="1809606"/>
              <a:ext cx="19425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Vida Longa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 rot="16488384">
              <a:off x="3525127" y="1839852"/>
              <a:ext cx="20412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 Próspera </a:t>
              </a:r>
              <a:endParaRPr lang="pt-B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927764" y="4488363"/>
            <a:ext cx="2740085" cy="43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www.jmarysystems.com.br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TAGS        &lt;H1&gt;… &lt;H6&gt;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xmlns="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2839133" y="1740821"/>
            <a:ext cx="3573378" cy="15234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</a:t>
            </a: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Tags                             &lt;H1&gt;…&lt;H6&gt;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xmlns="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TAGS &lt;H1&gt;...&lt;H6&gt;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xmlns="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as TAGS &lt;H1&gt;...&lt;H6&gt;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75940" y="2630644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2550948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das Tags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TAGS &lt;H1&gt;...&lt;H6&gt;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8" y="3274764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195068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das Tags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39" y="3904721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8" y="3825025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75940" y="1993605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09" y="1953264"/>
            <a:ext cx="8469141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tags &lt;H1&gt;...&lt;H6&gt; </a:t>
            </a:r>
            <a:r>
              <a:rPr lang="pt-BR" sz="3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Estrutura </a:t>
            </a:r>
            <a:r>
              <a:rPr lang="pt-BR" sz="3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HTML</a:t>
            </a: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7"/>
                        </a:rPr>
                        <a:t>&lt;body&gt;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8"/>
                        </a:rPr>
                        <a:t>&lt;h1&gt; </a:t>
                      </a:r>
                      <a:r>
                        <a:rPr lang="pt-BR" sz="1600" dirty="0" err="1">
                          <a:effectLst/>
                          <a:hlinkClick r:id="rId8"/>
                        </a:rPr>
                        <a:t>to</a:t>
                      </a:r>
                      <a:r>
                        <a:rPr lang="pt-BR" sz="1600" dirty="0">
                          <a:effectLst/>
                          <a:hlinkClick r:id="rId8"/>
                        </a:rPr>
                        <a:t> &lt;h6&gt;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TAGS &lt;H1&gt;...&lt;H6&gt;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TAGS &lt;H1&gt;...&lt;/H6&gt;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TAGS &lt;H1&gt;...&lt;/H6&gt;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8493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1355324"/>
                <a:gridCol w="378018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hlinkClick r:id="rId3"/>
                        </a:rPr>
                        <a:t>&lt;h1&gt; </a:t>
                      </a:r>
                      <a:r>
                        <a:rPr lang="pt-BR" sz="1600" dirty="0" err="1" smtClean="0">
                          <a:effectLst/>
                          <a:hlinkClick r:id="rId3"/>
                        </a:rPr>
                        <a:t>to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 &lt;h6&gt;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as TAGS &lt;H1&gt;...&lt;H6&gt;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23987" y="638630"/>
            <a:ext cx="4846989" cy="40898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19658" y="1331684"/>
            <a:ext cx="971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</a:rPr>
              <a:t>&lt;head&gt; </a:t>
            </a:r>
            <a:endParaRPr lang="pt-BR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520738" y="2108174"/>
            <a:ext cx="3500736" cy="2633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0823" y="2041511"/>
            <a:ext cx="3509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H1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h1&gt;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49676" y="859275"/>
            <a:ext cx="2788547" cy="180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38182" y="799775"/>
            <a:ext cx="2930931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 &lt;H1&gt;...&lt;H6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na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Estrutura de uma página HTML</a:t>
            </a:r>
            <a:endParaRPr lang="pt-B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527500" y="2414194"/>
            <a:ext cx="3493974" cy="243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7585" y="2327367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 H2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27500" y="2693402"/>
            <a:ext cx="3493974" cy="2547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47585" y="2618223"/>
            <a:ext cx="35023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 &lt;/ h3&gt;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534262" y="2979259"/>
            <a:ext cx="3487212" cy="2519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54347" y="2904079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 &lt;/ h4&gt;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534262" y="3260324"/>
            <a:ext cx="3482048" cy="2755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54347" y="3185145"/>
            <a:ext cx="34956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H5 &lt;/ h5&gt;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541024" y="3563412"/>
            <a:ext cx="3475286" cy="2595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4461110" y="3471001"/>
            <a:ext cx="3488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h6&gt; </a:t>
            </a:r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é um título 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H6 &lt;/ h6&gt;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36236</TotalTime>
  <Words>893</Words>
  <Application>Microsoft Office PowerPoint</Application>
  <PresentationFormat>Personalizar</PresentationFormat>
  <Paragraphs>176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1045</cp:revision>
  <dcterms:created xsi:type="dcterms:W3CDTF">2015-12-20T14:42:40Z</dcterms:created>
  <dcterms:modified xsi:type="dcterms:W3CDTF">2020-04-12T18:24:54Z</dcterms:modified>
  <cp:category>DECER</cp:category>
</cp:coreProperties>
</file>