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357" r:id="rId2"/>
    <p:sldId id="388" r:id="rId3"/>
    <p:sldId id="365" r:id="rId4"/>
    <p:sldId id="290" r:id="rId5"/>
    <p:sldId id="443" r:id="rId6"/>
    <p:sldId id="444" r:id="rId7"/>
    <p:sldId id="448" r:id="rId8"/>
    <p:sldId id="449" r:id="rId9"/>
    <p:sldId id="451" r:id="rId10"/>
    <p:sldId id="450" r:id="rId11"/>
    <p:sldId id="454" r:id="rId12"/>
    <p:sldId id="452" r:id="rId13"/>
    <p:sldId id="295" r:id="rId14"/>
    <p:sldId id="439" r:id="rId15"/>
    <p:sldId id="297" r:id="rId16"/>
    <p:sldId id="364" r:id="rId17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88"/>
            <p14:sldId id="365"/>
            <p14:sldId id="290"/>
            <p14:sldId id="443"/>
            <p14:sldId id="444"/>
            <p14:sldId id="448"/>
            <p14:sldId id="449"/>
            <p14:sldId id="451"/>
            <p14:sldId id="450"/>
            <p14:sldId id="454"/>
            <p14:sldId id="452"/>
            <p14:sldId id="295"/>
            <p14:sldId id="439"/>
            <p14:sldId id="29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76" d="100"/>
          <a:sy n="76" d="100"/>
        </p:scale>
        <p:origin x="84" y="35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4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36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2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a TAG     &lt;head&gt;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&lt;head&gt;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7" y="850000"/>
            <a:ext cx="4104792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8422" y="844482"/>
            <a:ext cx="40985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5011" y="1496209"/>
            <a:ext cx="3945171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elemento &lt;head&gt; é um contêiner para todos os elementos head.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elemento &lt;head&gt; pode incluir um título para o documento, scripts, estilos, meta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informações em geral.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542288" y="861375"/>
            <a:ext cx="4067212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542288" y="798219"/>
            <a:ext cx="35326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860098" y="1259884"/>
            <a:ext cx="3634083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60098" y="4179511"/>
            <a:ext cx="2910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60098" y="1178146"/>
            <a:ext cx="2910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5110619" y="1658394"/>
            <a:ext cx="3247842" cy="1604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673426" y="1780477"/>
            <a:ext cx="306997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110619" y="1561665"/>
            <a:ext cx="28978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110618" y="2795921"/>
            <a:ext cx="289087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110618" y="3383021"/>
            <a:ext cx="3247843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110618" y="3281209"/>
            <a:ext cx="180166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483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&lt;head&gt;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7" y="850000"/>
            <a:ext cx="4104792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8422" y="844482"/>
            <a:ext cx="40985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5011" y="1496209"/>
            <a:ext cx="3945171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elementos podem ir dentro do elemento &lt;head&gt;: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(este elemento é necessário em um documento HTML)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&lt;style&gt;, &lt;base&gt;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&lt;link&gt;, &lt;meta&gt;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&lt;script&gt; e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&lt;noscript&gt;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4542288" y="861375"/>
            <a:ext cx="4067212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542288" y="798219"/>
            <a:ext cx="35326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860098" y="1259884"/>
            <a:ext cx="3634083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60098" y="4179511"/>
            <a:ext cx="2910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60098" y="1178146"/>
            <a:ext cx="2910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5110619" y="1658394"/>
            <a:ext cx="3247842" cy="1604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673426" y="1780477"/>
            <a:ext cx="306997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110619" y="1561665"/>
            <a:ext cx="28978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110618" y="2795921"/>
            <a:ext cx="289087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110618" y="3383021"/>
            <a:ext cx="3247843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110618" y="3281209"/>
            <a:ext cx="180166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76053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270182" y="1495224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&lt;head&gt;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2727" y="842238"/>
            <a:ext cx="760099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62542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1705" y="1854267"/>
            <a:ext cx="39451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de abertura e de fechamento:</a:t>
            </a:r>
          </a:p>
          <a:p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 tag &lt;head&gt; é iniciada com a tag &lt;head&gt;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finalizada com a tag &lt;/head&gt;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49479" y="2254712"/>
            <a:ext cx="3456001" cy="2041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70969" y="2292390"/>
            <a:ext cx="3069978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pt-BR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296195" y="1387902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27519" y="4210219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39769" y="1769170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06193" y="2123513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764797" y="3776180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89177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2" y="1085114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1030" name="Picture 6" descr="Imagem relacionada">
            <a:extLst>
              <a:ext uri="{FF2B5EF4-FFF2-40B4-BE49-F238E27FC236}">
                <a16:creationId xmlns="" xmlns:a16="http://schemas.microsoft.com/office/drawing/2014/main" id="{BC4389ED-A3BE-492E-9701-545073D0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84" y="2002536"/>
            <a:ext cx="2148424" cy="19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=""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863517" y="1502294"/>
            <a:ext cx="3573378" cy="20005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   a                             TAG                             &lt;head&gt;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=""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" y="168427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</a:t>
            </a:r>
            <a:r>
              <a:rPr lang="en-US" sz="54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head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=""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1365143"/>
            <a:ext cx="798600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0" y="1285447"/>
            <a:ext cx="68846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&lt;head&gt;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5941" y="2009263"/>
            <a:ext cx="7986006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0" y="1929567"/>
            <a:ext cx="787123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799323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iremos ver nesta Aula: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&lt;head&gt;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5939" y="2653383"/>
            <a:ext cx="7986007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09" y="2573687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 Tag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75940" y="3283340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09" y="3203644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47423"/>
              </p:ext>
            </p:extLst>
          </p:nvPr>
        </p:nvGraphicFramePr>
        <p:xfrm>
          <a:off x="2096486" y="704708"/>
          <a:ext cx="6506093" cy="4059308"/>
        </p:xfrm>
        <a:graphic>
          <a:graphicData uri="http://schemas.openxmlformats.org/drawingml/2006/table">
            <a:tbl>
              <a:tblPr/>
              <a:tblGrid>
                <a:gridCol w="1297825"/>
                <a:gridCol w="520826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4"/>
                        </a:rPr>
                        <a:t>&lt;html&gt;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5"/>
                        </a:rPr>
                        <a:t>&lt;head&gt;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6"/>
                        </a:rPr>
                        <a:t>&lt;title&gt;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7"/>
                        </a:rPr>
                        <a:t>&lt;body&gt;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8"/>
                        </a:rPr>
                        <a:t>&lt;h1&gt; to &lt;h6&gt;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&lt;head&gt;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&lt;head&gt;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96622"/>
              </p:ext>
            </p:extLst>
          </p:nvPr>
        </p:nvGraphicFramePr>
        <p:xfrm>
          <a:off x="375940" y="1895304"/>
          <a:ext cx="5135512" cy="738056"/>
        </p:xfrm>
        <a:graphic>
          <a:graphicData uri="http://schemas.openxmlformats.org/drawingml/2006/table">
            <a:tbl>
              <a:tblPr/>
              <a:tblGrid>
                <a:gridCol w="1089605"/>
                <a:gridCol w="4045907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marL="0" marR="0" indent="0" algn="l" defTabSz="67199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hlinkClick r:id="rId3"/>
                        </a:rPr>
                        <a:t>&lt;</a:t>
                      </a:r>
                      <a:r>
                        <a:rPr lang="pt-BR" sz="1600" u="none" dirty="0" smtClean="0">
                          <a:effectLst/>
                          <a:hlinkClick r:id="rId3"/>
                        </a:rPr>
                        <a:t>head</a:t>
                      </a:r>
                      <a:r>
                        <a:rPr lang="pt-BR" sz="1600" dirty="0" smtClean="0">
                          <a:effectLst/>
                          <a:hlinkClick r:id="rId3"/>
                        </a:rPr>
                        <a:t>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&lt;head&gt;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861374"/>
            <a:ext cx="8291884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81678"/>
            <a:ext cx="8008672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20678" y="1491331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346691" y="1384009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551381" y="1886850"/>
            <a:ext cx="3949960" cy="2784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78015" y="4206326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909619" y="2212598"/>
            <a:ext cx="3456001" cy="2041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521465" y="2288497"/>
            <a:ext cx="3069978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pt-BR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90265" y="1765277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56689" y="2119620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15293" y="3772287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5453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&lt;head&gt;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861374"/>
            <a:ext cx="3509050" cy="165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7" y="781678"/>
            <a:ext cx="324010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46547" y="861375"/>
            <a:ext cx="4662953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920283" y="798219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71167" y="1259884"/>
            <a:ext cx="4323015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25846" y="4179511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25846" y="1178146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409162" y="1658394"/>
            <a:ext cx="3949299" cy="1604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409162" y="3446886"/>
            <a:ext cx="3949299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56838" y="3345074"/>
            <a:ext cx="255544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099569" y="1767963"/>
            <a:ext cx="306997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63841" y="1561665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56838" y="2795921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0466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21863</TotalTime>
  <Words>598</Words>
  <Application>Microsoft Office PowerPoint</Application>
  <PresentationFormat>Personalizar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960</cp:revision>
  <dcterms:created xsi:type="dcterms:W3CDTF">2015-12-20T14:42:40Z</dcterms:created>
  <dcterms:modified xsi:type="dcterms:W3CDTF">2019-11-17T04:10:33Z</dcterms:modified>
  <cp:category>DECER</cp:category>
</cp:coreProperties>
</file>