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  <p:sldMasterId id="2147483667" r:id="rId5"/>
  </p:sldMasterIdLst>
  <p:notesMasterIdLst>
    <p:notesMasterId r:id="rId8"/>
  </p:notesMasterIdLst>
  <p:sldIdLst>
    <p:sldId id="256" r:id="rId6"/>
    <p:sldId id="257" r:id="rId7"/>
  </p:sldIdLst>
  <p:sldSz cx="7772400" cy="10058400"/>
  <p:notesSz cx="6858000" cy="9144000"/>
  <p:defaultTextStyle>
    <a:defPPr>
      <a:defRPr lang="en-US"/>
    </a:defPPr>
    <a:lvl1pPr marL="0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3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49"/>
    <a:srgbClr val="FFA96D"/>
    <a:srgbClr val="243A5E"/>
    <a:srgbClr val="3347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B7B03-0DDF-20B9-B280-13391D9DC254}" v="1" dt="2021-09-27T18:39:51.091"/>
    <p1510:client id="{3EE27C2E-6F0A-E9A8-5F27-0FBC9758483E}" v="84" dt="2021-09-27T18:56:38.814"/>
    <p1510:client id="{B7063B99-3575-44DC-BAE2-9373ED45E25B}" v="22" dt="2021-09-27T17:34:49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168"/>
        <p:guide pos="321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tam Kumar Parui" userId="S::uttamkp@microsoft.com::4c9e85cd-b63a-4701-80c6-ce6722b238fd" providerId="AD" clId="Web-{3EE27C2E-6F0A-E9A8-5F27-0FBC9758483E}"/>
    <pc:docChg chg="modSld">
      <pc:chgData name="Uttam Kumar Parui" userId="S::uttamkp@microsoft.com::4c9e85cd-b63a-4701-80c6-ce6722b238fd" providerId="AD" clId="Web-{3EE27C2E-6F0A-E9A8-5F27-0FBC9758483E}" dt="2021-09-27T18:56:37.095" v="39" actId="20577"/>
      <pc:docMkLst>
        <pc:docMk/>
      </pc:docMkLst>
      <pc:sldChg chg="delSp">
        <pc:chgData name="Uttam Kumar Parui" userId="S::uttamkp@microsoft.com::4c9e85cd-b63a-4701-80c6-ce6722b238fd" providerId="AD" clId="Web-{3EE27C2E-6F0A-E9A8-5F27-0FBC9758483E}" dt="2021-09-27T18:55:47.360" v="0"/>
        <pc:sldMkLst>
          <pc:docMk/>
          <pc:sldMk cId="1553396887" sldId="256"/>
        </pc:sldMkLst>
        <pc:spChg chg="del">
          <ac:chgData name="Uttam Kumar Parui" userId="S::uttamkp@microsoft.com::4c9e85cd-b63a-4701-80c6-ce6722b238fd" providerId="AD" clId="Web-{3EE27C2E-6F0A-E9A8-5F27-0FBC9758483E}" dt="2021-09-27T18:55:47.360" v="0"/>
          <ac:spMkLst>
            <pc:docMk/>
            <pc:sldMk cId="1553396887" sldId="256"/>
            <ac:spMk id="2" creationId="{D5B87CB3-99D5-41A2-9E55-A74F455211E9}"/>
          </ac:spMkLst>
        </pc:spChg>
      </pc:sldChg>
      <pc:sldChg chg="modSp">
        <pc:chgData name="Uttam Kumar Parui" userId="S::uttamkp@microsoft.com::4c9e85cd-b63a-4701-80c6-ce6722b238fd" providerId="AD" clId="Web-{3EE27C2E-6F0A-E9A8-5F27-0FBC9758483E}" dt="2021-09-27T18:56:37.095" v="39" actId="20577"/>
        <pc:sldMkLst>
          <pc:docMk/>
          <pc:sldMk cId="3421787909" sldId="257"/>
        </pc:sldMkLst>
        <pc:spChg chg="mod">
          <ac:chgData name="Uttam Kumar Parui" userId="S::uttamkp@microsoft.com::4c9e85cd-b63a-4701-80c6-ce6722b238fd" providerId="AD" clId="Web-{3EE27C2E-6F0A-E9A8-5F27-0FBC9758483E}" dt="2021-09-27T18:56:37.095" v="39" actId="20577"/>
          <ac:spMkLst>
            <pc:docMk/>
            <pc:sldMk cId="3421787909" sldId="257"/>
            <ac:spMk id="6" creationId="{212E7C21-FD45-471B-8B01-C510FC85D249}"/>
          </ac:spMkLst>
        </pc:spChg>
      </pc:sldChg>
    </pc:docChg>
  </pc:docChgLst>
  <pc:docChgLst>
    <pc:chgData name="Stephanie Britton" userId="S::sbritton@microsoft.com::031547c9-0ccc-49cb-8239-7b24f6a0a2b1" providerId="AD" clId="Web-{E9804C0C-4A89-D2EB-E135-9E503628CB55}"/>
    <pc:docChg chg="modSld">
      <pc:chgData name="Stephanie Britton" userId="S::sbritton@microsoft.com::031547c9-0ccc-49cb-8239-7b24f6a0a2b1" providerId="AD" clId="Web-{E9804C0C-4A89-D2EB-E135-9E503628CB55}" dt="2021-09-25T14:48:54.883" v="3"/>
      <pc:docMkLst>
        <pc:docMk/>
      </pc:docMkLst>
      <pc:sldChg chg="addSp">
        <pc:chgData name="Stephanie Britton" userId="S::sbritton@microsoft.com::031547c9-0ccc-49cb-8239-7b24f6a0a2b1" providerId="AD" clId="Web-{E9804C0C-4A89-D2EB-E135-9E503628CB55}" dt="2021-09-25T14:48:54.883" v="3"/>
        <pc:sldMkLst>
          <pc:docMk/>
          <pc:sldMk cId="1553396887" sldId="256"/>
        </pc:sldMkLst>
        <pc:spChg chg="add">
          <ac:chgData name="Stephanie Britton" userId="S::sbritton@microsoft.com::031547c9-0ccc-49cb-8239-7b24f6a0a2b1" providerId="AD" clId="Web-{E9804C0C-4A89-D2EB-E135-9E503628CB55}" dt="2021-09-25T14:32:45.434" v="0"/>
          <ac:spMkLst>
            <pc:docMk/>
            <pc:sldMk cId="1553396887" sldId="256"/>
            <ac:spMk id="6" creationId="{EEA822AF-4444-40B1-9B8C-C658A48150BD}"/>
          </ac:spMkLst>
        </pc:spChg>
        <pc:spChg chg="add">
          <ac:chgData name="Stephanie Britton" userId="S::sbritton@microsoft.com::031547c9-0ccc-49cb-8239-7b24f6a0a2b1" providerId="AD" clId="Web-{E9804C0C-4A89-D2EB-E135-9E503628CB55}" dt="2021-09-25T14:45:41.519" v="1"/>
          <ac:spMkLst>
            <pc:docMk/>
            <pc:sldMk cId="1553396887" sldId="256"/>
            <ac:spMk id="9" creationId="{1BC90D15-83A6-4DFE-BF26-D309DA474463}"/>
          </ac:spMkLst>
        </pc:spChg>
        <pc:spChg chg="add">
          <ac:chgData name="Stephanie Britton" userId="S::sbritton@microsoft.com::031547c9-0ccc-49cb-8239-7b24f6a0a2b1" providerId="AD" clId="Web-{E9804C0C-4A89-D2EB-E135-9E503628CB55}" dt="2021-09-25T14:48:37.945" v="2"/>
          <ac:spMkLst>
            <pc:docMk/>
            <pc:sldMk cId="1553396887" sldId="256"/>
            <ac:spMk id="10" creationId="{7109AB9E-2E93-4608-9555-B5F223F385AB}"/>
          </ac:spMkLst>
        </pc:spChg>
        <pc:spChg chg="add">
          <ac:chgData name="Stephanie Britton" userId="S::sbritton@microsoft.com::031547c9-0ccc-49cb-8239-7b24f6a0a2b1" providerId="AD" clId="Web-{E9804C0C-4A89-D2EB-E135-9E503628CB55}" dt="2021-09-25T14:48:54.883" v="3"/>
          <ac:spMkLst>
            <pc:docMk/>
            <pc:sldMk cId="1553396887" sldId="256"/>
            <ac:spMk id="11" creationId="{880ADED5-A4D4-4AAE-B28C-3F41FCD5155B}"/>
          </ac:spMkLst>
        </pc:spChg>
      </pc:sldChg>
    </pc:docChg>
  </pc:docChgLst>
  <pc:docChgLst>
    <pc:chgData name="Stephanie Britton" userId="S::sbritton@microsoft.com::031547c9-0ccc-49cb-8239-7b24f6a0a2b1" providerId="AD" clId="Web-{9CDC8511-9B9C-CEF7-8C7C-66B1A36F4B35}"/>
    <pc:docChg chg="modSld modMainMaster">
      <pc:chgData name="Stephanie Britton" userId="S::sbritton@microsoft.com::031547c9-0ccc-49cb-8239-7b24f6a0a2b1" providerId="AD" clId="Web-{9CDC8511-9B9C-CEF7-8C7C-66B1A36F4B35}" dt="2021-09-25T15:02:27.433" v="121"/>
      <pc:docMkLst>
        <pc:docMk/>
      </pc:docMkLst>
      <pc:sldChg chg="addSp delSp modSp">
        <pc:chgData name="Stephanie Britton" userId="S::sbritton@microsoft.com::031547c9-0ccc-49cb-8239-7b24f6a0a2b1" providerId="AD" clId="Web-{9CDC8511-9B9C-CEF7-8C7C-66B1A36F4B35}" dt="2021-09-25T15:01:58.933" v="120" actId="14100"/>
        <pc:sldMkLst>
          <pc:docMk/>
          <pc:sldMk cId="1553396887" sldId="256"/>
        </pc:sldMkLst>
        <pc:spChg chg="add del">
          <ac:chgData name="Stephanie Britton" userId="S::sbritton@microsoft.com::031547c9-0ccc-49cb-8239-7b24f6a0a2b1" providerId="AD" clId="Web-{9CDC8511-9B9C-CEF7-8C7C-66B1A36F4B35}" dt="2021-09-25T14:54:56.754" v="93"/>
          <ac:spMkLst>
            <pc:docMk/>
            <pc:sldMk cId="1553396887" sldId="256"/>
            <ac:spMk id="6" creationId="{EEA822AF-4444-40B1-9B8C-C658A48150BD}"/>
          </ac:spMkLst>
        </pc:spChg>
        <pc:spChg chg="mod">
          <ac:chgData name="Stephanie Britton" userId="S::sbritton@microsoft.com::031547c9-0ccc-49cb-8239-7b24f6a0a2b1" providerId="AD" clId="Web-{9CDC8511-9B9C-CEF7-8C7C-66B1A36F4B35}" dt="2021-09-25T14:53:50.267" v="85" actId="1076"/>
          <ac:spMkLst>
            <pc:docMk/>
            <pc:sldMk cId="1553396887" sldId="256"/>
            <ac:spMk id="7" creationId="{A36F5A53-30C5-4A8A-99A1-58B4799A5A36}"/>
          </ac:spMkLst>
        </pc:spChg>
        <pc:spChg chg="add del mod">
          <ac:chgData name="Stephanie Britton" userId="S::sbritton@microsoft.com::031547c9-0ccc-49cb-8239-7b24f6a0a2b1" providerId="AD" clId="Web-{9CDC8511-9B9C-CEF7-8C7C-66B1A36F4B35}" dt="2021-09-25T14:54:55.082" v="92"/>
          <ac:spMkLst>
            <pc:docMk/>
            <pc:sldMk cId="1553396887" sldId="256"/>
            <ac:spMk id="9" creationId="{1BC90D15-83A6-4DFE-BF26-D309DA474463}"/>
          </ac:spMkLst>
        </pc:spChg>
        <pc:spChg chg="del mod">
          <ac:chgData name="Stephanie Britton" userId="S::sbritton@microsoft.com::031547c9-0ccc-49cb-8239-7b24f6a0a2b1" providerId="AD" clId="Web-{9CDC8511-9B9C-CEF7-8C7C-66B1A36F4B35}" dt="2021-09-25T14:57:47.257" v="97"/>
          <ac:spMkLst>
            <pc:docMk/>
            <pc:sldMk cId="1553396887" sldId="256"/>
            <ac:spMk id="10" creationId="{7109AB9E-2E93-4608-9555-B5F223F385AB}"/>
          </ac:spMkLst>
        </pc:spChg>
        <pc:spChg chg="del mod">
          <ac:chgData name="Stephanie Britton" userId="S::sbritton@microsoft.com::031547c9-0ccc-49cb-8239-7b24f6a0a2b1" providerId="AD" clId="Web-{9CDC8511-9B9C-CEF7-8C7C-66B1A36F4B35}" dt="2021-09-25T14:51:16.214" v="3"/>
          <ac:spMkLst>
            <pc:docMk/>
            <pc:sldMk cId="1553396887" sldId="256"/>
            <ac:spMk id="11" creationId="{880ADED5-A4D4-4AAE-B28C-3F41FCD5155B}"/>
          </ac:spMkLst>
        </pc:spChg>
        <pc:spChg chg="add mod">
          <ac:chgData name="Stephanie Britton" userId="S::sbritton@microsoft.com::031547c9-0ccc-49cb-8239-7b24f6a0a2b1" providerId="AD" clId="Web-{9CDC8511-9B9C-CEF7-8C7C-66B1A36F4B35}" dt="2021-09-25T15:01:58.933" v="120" actId="14100"/>
          <ac:spMkLst>
            <pc:docMk/>
            <pc:sldMk cId="1553396887" sldId="256"/>
            <ac:spMk id="13" creationId="{44B9A2B3-30C8-4953-9485-498C3E004A82}"/>
          </ac:spMkLst>
        </pc:spChg>
      </pc:sldChg>
      <pc:sldChg chg="addSp">
        <pc:chgData name="Stephanie Britton" userId="S::sbritton@microsoft.com::031547c9-0ccc-49cb-8239-7b24f6a0a2b1" providerId="AD" clId="Web-{9CDC8511-9B9C-CEF7-8C7C-66B1A36F4B35}" dt="2021-09-25T15:02:27.433" v="121"/>
        <pc:sldMkLst>
          <pc:docMk/>
          <pc:sldMk cId="3421787909" sldId="257"/>
        </pc:sldMkLst>
        <pc:spChg chg="add">
          <ac:chgData name="Stephanie Britton" userId="S::sbritton@microsoft.com::031547c9-0ccc-49cb-8239-7b24f6a0a2b1" providerId="AD" clId="Web-{9CDC8511-9B9C-CEF7-8C7C-66B1A36F4B35}" dt="2021-09-25T15:02:27.433" v="121"/>
          <ac:spMkLst>
            <pc:docMk/>
            <pc:sldMk cId="3421787909" sldId="257"/>
            <ac:spMk id="3" creationId="{97B8065E-DE53-4E22-A7F5-972D0FC6ECAC}"/>
          </ac:spMkLst>
        </pc:spChg>
      </pc:sldChg>
      <pc:sldMasterChg chg="mod modSldLayout">
        <pc:chgData name="Stephanie Britton" userId="S::sbritton@microsoft.com::031547c9-0ccc-49cb-8239-7b24f6a0a2b1" providerId="AD" clId="Web-{9CDC8511-9B9C-CEF7-8C7C-66B1A36F4B35}" dt="2021-09-25T15:00:23.603" v="106"/>
        <pc:sldMasterMkLst>
          <pc:docMk/>
          <pc:sldMasterMk cId="395108623" sldId="2147483664"/>
        </pc:sldMasterMkLst>
        <pc:sldLayoutChg chg="mod">
          <pc:chgData name="Stephanie Britton" userId="S::sbritton@microsoft.com::031547c9-0ccc-49cb-8239-7b24f6a0a2b1" providerId="AD" clId="Web-{9CDC8511-9B9C-CEF7-8C7C-66B1A36F4B35}" dt="2021-09-25T15:00:23.603" v="106"/>
          <pc:sldLayoutMkLst>
            <pc:docMk/>
            <pc:sldMasterMk cId="395108623" sldId="2147483664"/>
            <pc:sldLayoutMk cId="2101472916" sldId="2147483666"/>
          </pc:sldLayoutMkLst>
        </pc:sldLayoutChg>
      </pc:sldMasterChg>
      <pc:sldMasterChg chg="mod modSldLayout">
        <pc:chgData name="Stephanie Britton" userId="S::sbritton@microsoft.com::031547c9-0ccc-49cb-8239-7b24f6a0a2b1" providerId="AD" clId="Web-{9CDC8511-9B9C-CEF7-8C7C-66B1A36F4B35}" dt="2021-09-25T15:00:23.603" v="106"/>
        <pc:sldMasterMkLst>
          <pc:docMk/>
          <pc:sldMasterMk cId="239940337" sldId="2147483667"/>
        </pc:sldMasterMkLst>
        <pc:sldLayoutChg chg="mod">
          <pc:chgData name="Stephanie Britton" userId="S::sbritton@microsoft.com::031547c9-0ccc-49cb-8239-7b24f6a0a2b1" providerId="AD" clId="Web-{9CDC8511-9B9C-CEF7-8C7C-66B1A36F4B35}" dt="2021-09-25T15:00:23.603" v="106"/>
          <pc:sldLayoutMkLst>
            <pc:docMk/>
            <pc:sldMasterMk cId="239940337" sldId="2147483667"/>
            <pc:sldLayoutMk cId="1953788786" sldId="2147483668"/>
          </pc:sldLayoutMkLst>
        </pc:sldLayoutChg>
      </pc:sldMasterChg>
    </pc:docChg>
  </pc:docChgLst>
  <pc:docChgLst>
    <pc:chgData name="Uttam Kumar Parui" userId="4c9e85cd-b63a-4701-80c6-ce6722b238fd" providerId="ADAL" clId="{2A798BB7-B686-4406-A2FE-CFDF70A02C54}"/>
    <pc:docChg chg="undo custSel modSld">
      <pc:chgData name="Uttam Kumar Parui" userId="4c9e85cd-b63a-4701-80c6-ce6722b238fd" providerId="ADAL" clId="{2A798BB7-B686-4406-A2FE-CFDF70A02C54}" dt="2021-09-24T22:48:00.928" v="690" actId="478"/>
      <pc:docMkLst>
        <pc:docMk/>
      </pc:docMkLst>
      <pc:sldChg chg="modSp mod">
        <pc:chgData name="Uttam Kumar Parui" userId="4c9e85cd-b63a-4701-80c6-ce6722b238fd" providerId="ADAL" clId="{2A798BB7-B686-4406-A2FE-CFDF70A02C54}" dt="2021-09-24T22:35:16.691" v="80" actId="20577"/>
        <pc:sldMkLst>
          <pc:docMk/>
          <pc:sldMk cId="1553396887" sldId="256"/>
        </pc:sldMkLst>
        <pc:spChg chg="mod">
          <ac:chgData name="Uttam Kumar Parui" userId="4c9e85cd-b63a-4701-80c6-ce6722b238fd" providerId="ADAL" clId="{2A798BB7-B686-4406-A2FE-CFDF70A02C54}" dt="2021-09-24T22:35:16.691" v="80" actId="20577"/>
          <ac:spMkLst>
            <pc:docMk/>
            <pc:sldMk cId="1553396887" sldId="256"/>
            <ac:spMk id="7" creationId="{A36F5A53-30C5-4A8A-99A1-58B4799A5A36}"/>
          </ac:spMkLst>
        </pc:spChg>
      </pc:sldChg>
      <pc:sldChg chg="addSp delSp modSp mod">
        <pc:chgData name="Uttam Kumar Parui" userId="4c9e85cd-b63a-4701-80c6-ce6722b238fd" providerId="ADAL" clId="{2A798BB7-B686-4406-A2FE-CFDF70A02C54}" dt="2021-09-24T22:48:00.928" v="690" actId="478"/>
        <pc:sldMkLst>
          <pc:docMk/>
          <pc:sldMk cId="3421787909" sldId="257"/>
        </pc:sldMkLst>
        <pc:spChg chg="mod">
          <ac:chgData name="Uttam Kumar Parui" userId="4c9e85cd-b63a-4701-80c6-ce6722b238fd" providerId="ADAL" clId="{2A798BB7-B686-4406-A2FE-CFDF70A02C54}" dt="2021-09-24T22:43:40.900" v="679" actId="108"/>
          <ac:spMkLst>
            <pc:docMk/>
            <pc:sldMk cId="3421787909" sldId="257"/>
            <ac:spMk id="6" creationId="{212E7C21-FD45-471B-8B01-C510FC85D249}"/>
          </ac:spMkLst>
        </pc:spChg>
        <pc:spChg chg="del">
          <ac:chgData name="Uttam Kumar Parui" userId="4c9e85cd-b63a-4701-80c6-ce6722b238fd" providerId="ADAL" clId="{2A798BB7-B686-4406-A2FE-CFDF70A02C54}" dt="2021-09-24T22:33:12.656" v="0" actId="478"/>
          <ac:spMkLst>
            <pc:docMk/>
            <pc:sldMk cId="3421787909" sldId="257"/>
            <ac:spMk id="7" creationId="{B2194F09-7B8C-4ECD-B1CB-1E2BFD32DD79}"/>
          </ac:spMkLst>
        </pc:spChg>
        <pc:picChg chg="add del mod">
          <ac:chgData name="Uttam Kumar Parui" userId="4c9e85cd-b63a-4701-80c6-ce6722b238fd" providerId="ADAL" clId="{2A798BB7-B686-4406-A2FE-CFDF70A02C54}" dt="2021-09-24T22:47:40.994" v="686" actId="478"/>
          <ac:picMkLst>
            <pc:docMk/>
            <pc:sldMk cId="3421787909" sldId="257"/>
            <ac:picMk id="5" creationId="{AE27F636-7078-4ABE-8CB3-F425AE65DF30}"/>
          </ac:picMkLst>
        </pc:picChg>
        <pc:picChg chg="add del mod">
          <ac:chgData name="Uttam Kumar Parui" userId="4c9e85cd-b63a-4701-80c6-ce6722b238fd" providerId="ADAL" clId="{2A798BB7-B686-4406-A2FE-CFDF70A02C54}" dt="2021-09-24T22:48:00.928" v="690" actId="478"/>
          <ac:picMkLst>
            <pc:docMk/>
            <pc:sldMk cId="3421787909" sldId="257"/>
            <ac:picMk id="14" creationId="{D3194A79-BD93-4D73-AF81-64F4059A035B}"/>
          </ac:picMkLst>
        </pc:picChg>
      </pc:sldChg>
    </pc:docChg>
  </pc:docChgLst>
  <pc:docChgLst>
    <pc:chgData name="Lenny Fenster" userId="7e873faf-5e44-4c83-a11e-3b971b41e2f1" providerId="ADAL" clId="{B7063B99-3575-44DC-BAE2-9373ED45E25B}"/>
    <pc:docChg chg="undo custSel addSld delSld modSld modMainMaster">
      <pc:chgData name="Lenny Fenster" userId="7e873faf-5e44-4c83-a11e-3b971b41e2f1" providerId="ADAL" clId="{B7063B99-3575-44DC-BAE2-9373ED45E25B}" dt="2021-09-27T17:38:25.644" v="200" actId="478"/>
      <pc:docMkLst>
        <pc:docMk/>
      </pc:docMkLst>
      <pc:sldChg chg="addSp">
        <pc:chgData name="Lenny Fenster" userId="7e873faf-5e44-4c83-a11e-3b971b41e2f1" providerId="ADAL" clId="{B7063B99-3575-44DC-BAE2-9373ED45E25B}" dt="2021-09-27T17:09:20.448" v="5"/>
        <pc:sldMkLst>
          <pc:docMk/>
          <pc:sldMk cId="370389525" sldId="256"/>
        </pc:sldMkLst>
        <pc:spChg chg="add">
          <ac:chgData name="Lenny Fenster" userId="7e873faf-5e44-4c83-a11e-3b971b41e2f1" providerId="ADAL" clId="{B7063B99-3575-44DC-BAE2-9373ED45E25B}" dt="2021-09-27T17:09:20.448" v="5"/>
          <ac:spMkLst>
            <pc:docMk/>
            <pc:sldMk cId="370389525" sldId="256"/>
            <ac:spMk id="6" creationId="{F75B3134-F99C-41F0-B539-ABDAAB80B105}"/>
          </ac:spMkLst>
        </pc:spChg>
      </pc:sldChg>
      <pc:sldChg chg="addSp">
        <pc:chgData name="Lenny Fenster" userId="7e873faf-5e44-4c83-a11e-3b971b41e2f1" providerId="ADAL" clId="{B7063B99-3575-44DC-BAE2-9373ED45E25B}" dt="2021-09-27T17:10:45.929" v="17"/>
        <pc:sldMkLst>
          <pc:docMk/>
          <pc:sldMk cId="406040993" sldId="256"/>
        </pc:sldMkLst>
        <pc:spChg chg="add">
          <ac:chgData name="Lenny Fenster" userId="7e873faf-5e44-4c83-a11e-3b971b41e2f1" providerId="ADAL" clId="{B7063B99-3575-44DC-BAE2-9373ED45E25B}" dt="2021-09-27T17:10:45.929" v="17"/>
          <ac:spMkLst>
            <pc:docMk/>
            <pc:sldMk cId="406040993" sldId="256"/>
            <ac:spMk id="6" creationId="{348A5DB8-8A70-476A-B55C-01D85AFF85B4}"/>
          </ac:spMkLst>
        </pc:spChg>
      </pc:sldChg>
      <pc:sldChg chg="addSp">
        <pc:chgData name="Lenny Fenster" userId="7e873faf-5e44-4c83-a11e-3b971b41e2f1" providerId="ADAL" clId="{B7063B99-3575-44DC-BAE2-9373ED45E25B}" dt="2021-09-27T17:11:49.048" v="29"/>
        <pc:sldMkLst>
          <pc:docMk/>
          <pc:sldMk cId="724047758" sldId="256"/>
        </pc:sldMkLst>
        <pc:spChg chg="add">
          <ac:chgData name="Lenny Fenster" userId="7e873faf-5e44-4c83-a11e-3b971b41e2f1" providerId="ADAL" clId="{B7063B99-3575-44DC-BAE2-9373ED45E25B}" dt="2021-09-27T17:11:49.048" v="29"/>
          <ac:spMkLst>
            <pc:docMk/>
            <pc:sldMk cId="724047758" sldId="256"/>
            <ac:spMk id="6" creationId="{E907F528-883E-4111-BE01-2FD768089911}"/>
          </ac:spMkLst>
        </pc:spChg>
      </pc:sldChg>
      <pc:sldChg chg="addSp">
        <pc:chgData name="Lenny Fenster" userId="7e873faf-5e44-4c83-a11e-3b971b41e2f1" providerId="ADAL" clId="{B7063B99-3575-44DC-BAE2-9373ED45E25B}" dt="2021-09-27T17:10:54.166" v="20"/>
        <pc:sldMkLst>
          <pc:docMk/>
          <pc:sldMk cId="1441683194" sldId="256"/>
        </pc:sldMkLst>
        <pc:spChg chg="add">
          <ac:chgData name="Lenny Fenster" userId="7e873faf-5e44-4c83-a11e-3b971b41e2f1" providerId="ADAL" clId="{B7063B99-3575-44DC-BAE2-9373ED45E25B}" dt="2021-09-27T17:10:54.166" v="20"/>
          <ac:spMkLst>
            <pc:docMk/>
            <pc:sldMk cId="1441683194" sldId="256"/>
            <ac:spMk id="6" creationId="{C8E88A58-5962-489C-A02D-63458F89BA56}"/>
          </ac:spMkLst>
        </pc:spChg>
      </pc:sldChg>
      <pc:sldChg chg="addSp">
        <pc:chgData name="Lenny Fenster" userId="7e873faf-5e44-4c83-a11e-3b971b41e2f1" providerId="ADAL" clId="{B7063B99-3575-44DC-BAE2-9373ED45E25B}" dt="2021-09-27T17:10:29.737" v="14"/>
        <pc:sldMkLst>
          <pc:docMk/>
          <pc:sldMk cId="1544598073" sldId="256"/>
        </pc:sldMkLst>
        <pc:spChg chg="add">
          <ac:chgData name="Lenny Fenster" userId="7e873faf-5e44-4c83-a11e-3b971b41e2f1" providerId="ADAL" clId="{B7063B99-3575-44DC-BAE2-9373ED45E25B}" dt="2021-09-27T17:10:29.737" v="14"/>
          <ac:spMkLst>
            <pc:docMk/>
            <pc:sldMk cId="1544598073" sldId="256"/>
            <ac:spMk id="6" creationId="{22E11A1C-F0B4-4965-8E5F-57675C5534FF}"/>
          </ac:spMkLst>
        </pc:spChg>
      </pc:sldChg>
      <pc:sldChg chg="addSp delSp modSp add del mod">
        <pc:chgData name="Lenny Fenster" userId="7e873faf-5e44-4c83-a11e-3b971b41e2f1" providerId="ADAL" clId="{B7063B99-3575-44DC-BAE2-9373ED45E25B}" dt="2021-09-27T17:38:17.555" v="198" actId="1076"/>
        <pc:sldMkLst>
          <pc:docMk/>
          <pc:sldMk cId="1553396887" sldId="256"/>
        </pc:sldMkLst>
        <pc:spChg chg="del mod">
          <ac:chgData name="Lenny Fenster" userId="7e873faf-5e44-4c83-a11e-3b971b41e2f1" providerId="ADAL" clId="{B7063B99-3575-44DC-BAE2-9373ED45E25B}" dt="2021-09-27T17:38:06.992" v="197" actId="478"/>
          <ac:spMkLst>
            <pc:docMk/>
            <pc:sldMk cId="1553396887" sldId="256"/>
            <ac:spMk id="2" creationId="{00BE5251-755C-4B43-ADF6-888C38F55691}"/>
          </ac:spMkLst>
        </pc:spChg>
        <pc:spChg chg="del mod ord">
          <ac:chgData name="Lenny Fenster" userId="7e873faf-5e44-4c83-a11e-3b971b41e2f1" providerId="ADAL" clId="{B7063B99-3575-44DC-BAE2-9373ED45E25B}" dt="2021-09-27T17:36:36.107" v="189" actId="478"/>
          <ac:spMkLst>
            <pc:docMk/>
            <pc:sldMk cId="1553396887" sldId="256"/>
            <ac:spMk id="3" creationId="{117C3D87-D9E6-4DAE-98D5-BE93B99B9BB0}"/>
          </ac:spMkLst>
        </pc:spChg>
        <pc:spChg chg="mod">
          <ac:chgData name="Lenny Fenster" userId="7e873faf-5e44-4c83-a11e-3b971b41e2f1" providerId="ADAL" clId="{B7063B99-3575-44DC-BAE2-9373ED45E25B}" dt="2021-09-27T17:38:17.555" v="198" actId="1076"/>
          <ac:spMkLst>
            <pc:docMk/>
            <pc:sldMk cId="1553396887" sldId="256"/>
            <ac:spMk id="4" creationId="{79B11899-5D4D-4A73-97CC-006009EC876E}"/>
          </ac:spMkLst>
        </pc:spChg>
        <pc:spChg chg="del mod">
          <ac:chgData name="Lenny Fenster" userId="7e873faf-5e44-4c83-a11e-3b971b41e2f1" providerId="ADAL" clId="{B7063B99-3575-44DC-BAE2-9373ED45E25B}" dt="2021-09-27T17:37:29.348" v="195" actId="478"/>
          <ac:spMkLst>
            <pc:docMk/>
            <pc:sldMk cId="1553396887" sldId="256"/>
            <ac:spMk id="5" creationId="{8EFBEF49-6D02-4CC1-B1CB-ECAC34488C3B}"/>
          </ac:spMkLst>
        </pc:spChg>
        <pc:spChg chg="del mod">
          <ac:chgData name="Lenny Fenster" userId="7e873faf-5e44-4c83-a11e-3b971b41e2f1" providerId="ADAL" clId="{B7063B99-3575-44DC-BAE2-9373ED45E25B}" dt="2021-09-27T17:11:57.923" v="33" actId="478"/>
          <ac:spMkLst>
            <pc:docMk/>
            <pc:sldMk cId="1553396887" sldId="256"/>
            <ac:spMk id="6" creationId="{E907F528-883E-4111-BE01-2FD768089911}"/>
          </ac:spMkLst>
        </pc:spChg>
        <pc:spChg chg="mod">
          <ac:chgData name="Lenny Fenster" userId="7e873faf-5e44-4c83-a11e-3b971b41e2f1" providerId="ADAL" clId="{B7063B99-3575-44DC-BAE2-9373ED45E25B}" dt="2021-09-27T17:09:43.611" v="12" actId="14100"/>
          <ac:spMkLst>
            <pc:docMk/>
            <pc:sldMk cId="1553396887" sldId="256"/>
            <ac:spMk id="6" creationId="{F75B3134-F99C-41F0-B539-ABDAAB80B105}"/>
          </ac:spMkLst>
        </pc:spChg>
        <pc:spChg chg="mod">
          <ac:chgData name="Lenny Fenster" userId="7e873faf-5e44-4c83-a11e-3b971b41e2f1" providerId="ADAL" clId="{B7063B99-3575-44DC-BAE2-9373ED45E25B}" dt="2021-09-27T17:36:47.646" v="191" actId="1076"/>
          <ac:spMkLst>
            <pc:docMk/>
            <pc:sldMk cId="1553396887" sldId="256"/>
            <ac:spMk id="7" creationId="{A36F5A53-30C5-4A8A-99A1-58B4799A5A36}"/>
          </ac:spMkLst>
        </pc:spChg>
        <pc:spChg chg="mod">
          <ac:chgData name="Lenny Fenster" userId="7e873faf-5e44-4c83-a11e-3b971b41e2f1" providerId="ADAL" clId="{B7063B99-3575-44DC-BAE2-9373ED45E25B}" dt="2021-09-27T17:38:05.281" v="196" actId="1076"/>
          <ac:spMkLst>
            <pc:docMk/>
            <pc:sldMk cId="1553396887" sldId="256"/>
            <ac:spMk id="8" creationId="{CF8213DC-154B-4A92-B95F-93F219491D3A}"/>
          </ac:spMkLst>
        </pc:spChg>
        <pc:spChg chg="mod">
          <ac:chgData name="Lenny Fenster" userId="7e873faf-5e44-4c83-a11e-3b971b41e2f1" providerId="ADAL" clId="{B7063B99-3575-44DC-BAE2-9373ED45E25B}" dt="2021-09-27T17:36:34.150" v="188" actId="6549"/>
          <ac:spMkLst>
            <pc:docMk/>
            <pc:sldMk cId="1553396887" sldId="256"/>
            <ac:spMk id="12" creationId="{70A16A96-BD53-4A42-96CA-1D363D268E8E}"/>
          </ac:spMkLst>
        </pc:spChg>
        <pc:spChg chg="del">
          <ac:chgData name="Lenny Fenster" userId="7e873faf-5e44-4c83-a11e-3b971b41e2f1" providerId="ADAL" clId="{B7063B99-3575-44DC-BAE2-9373ED45E25B}" dt="2021-09-27T17:07:59.331" v="3" actId="478"/>
          <ac:spMkLst>
            <pc:docMk/>
            <pc:sldMk cId="1553396887" sldId="256"/>
            <ac:spMk id="13" creationId="{44B9A2B3-30C8-4953-9485-498C3E004A82}"/>
          </ac:spMkLst>
        </pc:spChg>
        <pc:picChg chg="add del mod">
          <ac:chgData name="Lenny Fenster" userId="7e873faf-5e44-4c83-a11e-3b971b41e2f1" providerId="ADAL" clId="{B7063B99-3575-44DC-BAE2-9373ED45E25B}" dt="2021-09-27T17:36:37.597" v="190" actId="478"/>
          <ac:picMkLst>
            <pc:docMk/>
            <pc:sldMk cId="1553396887" sldId="256"/>
            <ac:picMk id="10" creationId="{0943FBEA-6F8A-4B98-A4D3-19AAB7DFD7B3}"/>
          </ac:picMkLst>
        </pc:picChg>
      </pc:sldChg>
      <pc:sldChg chg="addSp">
        <pc:chgData name="Lenny Fenster" userId="7e873faf-5e44-4c83-a11e-3b971b41e2f1" providerId="ADAL" clId="{B7063B99-3575-44DC-BAE2-9373ED45E25B}" dt="2021-09-27T17:11:18.831" v="23"/>
        <pc:sldMkLst>
          <pc:docMk/>
          <pc:sldMk cId="2239433985" sldId="256"/>
        </pc:sldMkLst>
        <pc:spChg chg="add">
          <ac:chgData name="Lenny Fenster" userId="7e873faf-5e44-4c83-a11e-3b971b41e2f1" providerId="ADAL" clId="{B7063B99-3575-44DC-BAE2-9373ED45E25B}" dt="2021-09-27T17:11:18.831" v="23"/>
          <ac:spMkLst>
            <pc:docMk/>
            <pc:sldMk cId="2239433985" sldId="256"/>
            <ac:spMk id="6" creationId="{784AA643-8CDD-4D19-9872-70A3C671E752}"/>
          </ac:spMkLst>
        </pc:spChg>
      </pc:sldChg>
      <pc:sldChg chg="addSp">
        <pc:chgData name="Lenny Fenster" userId="7e873faf-5e44-4c83-a11e-3b971b41e2f1" providerId="ADAL" clId="{B7063B99-3575-44DC-BAE2-9373ED45E25B}" dt="2021-09-27T17:13:03.850" v="34"/>
        <pc:sldMkLst>
          <pc:docMk/>
          <pc:sldMk cId="3211745105" sldId="256"/>
        </pc:sldMkLst>
        <pc:spChg chg="add">
          <ac:chgData name="Lenny Fenster" userId="7e873faf-5e44-4c83-a11e-3b971b41e2f1" providerId="ADAL" clId="{B7063B99-3575-44DC-BAE2-9373ED45E25B}" dt="2021-09-27T17:13:03.850" v="34"/>
          <ac:spMkLst>
            <pc:docMk/>
            <pc:sldMk cId="3211745105" sldId="256"/>
            <ac:spMk id="6" creationId="{F7ACDF19-988C-4189-BA93-78F0F665DFC9}"/>
          </ac:spMkLst>
        </pc:spChg>
      </pc:sldChg>
      <pc:sldChg chg="addSp">
        <pc:chgData name="Lenny Fenster" userId="7e873faf-5e44-4c83-a11e-3b971b41e2f1" providerId="ADAL" clId="{B7063B99-3575-44DC-BAE2-9373ED45E25B}" dt="2021-09-27T17:11:43.849" v="26"/>
        <pc:sldMkLst>
          <pc:docMk/>
          <pc:sldMk cId="4182321374" sldId="256"/>
        </pc:sldMkLst>
        <pc:spChg chg="add">
          <ac:chgData name="Lenny Fenster" userId="7e873faf-5e44-4c83-a11e-3b971b41e2f1" providerId="ADAL" clId="{B7063B99-3575-44DC-BAE2-9373ED45E25B}" dt="2021-09-27T17:11:43.849" v="26"/>
          <ac:spMkLst>
            <pc:docMk/>
            <pc:sldMk cId="4182321374" sldId="256"/>
            <ac:spMk id="6" creationId="{F8499492-F7F9-4EF8-A849-43F5956ABB59}"/>
          </ac:spMkLst>
        </pc:spChg>
      </pc:sldChg>
      <pc:sldChg chg="delSp mod">
        <pc:chgData name="Lenny Fenster" userId="7e873faf-5e44-4c83-a11e-3b971b41e2f1" providerId="ADAL" clId="{B7063B99-3575-44DC-BAE2-9373ED45E25B}" dt="2021-09-27T17:38:25.644" v="200" actId="478"/>
        <pc:sldMkLst>
          <pc:docMk/>
          <pc:sldMk cId="3421787909" sldId="257"/>
        </pc:sldMkLst>
        <pc:spChg chg="del">
          <ac:chgData name="Lenny Fenster" userId="7e873faf-5e44-4c83-a11e-3b971b41e2f1" providerId="ADAL" clId="{B7063B99-3575-44DC-BAE2-9373ED45E25B}" dt="2021-09-27T17:38:25.644" v="200" actId="478"/>
          <ac:spMkLst>
            <pc:docMk/>
            <pc:sldMk cId="3421787909" sldId="257"/>
            <ac:spMk id="2" creationId="{B2F84075-4F7C-40DD-869B-5A4FF691C66F}"/>
          </ac:spMkLst>
        </pc:spChg>
        <pc:spChg chg="del">
          <ac:chgData name="Lenny Fenster" userId="7e873faf-5e44-4c83-a11e-3b971b41e2f1" providerId="ADAL" clId="{B7063B99-3575-44DC-BAE2-9373ED45E25B}" dt="2021-09-27T17:08:03.863" v="4" actId="478"/>
          <ac:spMkLst>
            <pc:docMk/>
            <pc:sldMk cId="3421787909" sldId="257"/>
            <ac:spMk id="3" creationId="{97B8065E-DE53-4E22-A7F5-972D0FC6ECAC}"/>
          </ac:spMkLst>
        </pc:spChg>
        <pc:spChg chg="del">
          <ac:chgData name="Lenny Fenster" userId="7e873faf-5e44-4c83-a11e-3b971b41e2f1" providerId="ADAL" clId="{B7063B99-3575-44DC-BAE2-9373ED45E25B}" dt="2021-09-27T17:38:23.982" v="199" actId="478"/>
          <ac:spMkLst>
            <pc:docMk/>
            <pc:sldMk cId="3421787909" sldId="257"/>
            <ac:spMk id="16" creationId="{B36EAC2E-343E-4165-8C36-DB5CC8093631}"/>
          </ac:spMkLst>
        </pc:spChg>
      </pc:sldChg>
      <pc:sldMasterChg chg="addSp delSp modSp mod">
        <pc:chgData name="Lenny Fenster" userId="7e873faf-5e44-4c83-a11e-3b971b41e2f1" providerId="ADAL" clId="{B7063B99-3575-44DC-BAE2-9373ED45E25B}" dt="2021-09-27T17:36:14.153" v="187" actId="1035"/>
        <pc:sldMasterMkLst>
          <pc:docMk/>
          <pc:sldMasterMk cId="395108623" sldId="2147483664"/>
        </pc:sldMasterMkLst>
        <pc:spChg chg="add mod">
          <ac:chgData name="Lenny Fenster" userId="7e873faf-5e44-4c83-a11e-3b971b41e2f1" providerId="ADAL" clId="{B7063B99-3575-44DC-BAE2-9373ED45E25B}" dt="2021-09-27T17:31:15.662" v="129" actId="207"/>
          <ac:spMkLst>
            <pc:docMk/>
            <pc:sldMasterMk cId="395108623" sldId="2147483664"/>
            <ac:spMk id="2" creationId="{1F55E590-2FE7-4418-AAED-0807DADEE75E}"/>
          </ac:spMkLst>
        </pc:spChg>
        <pc:spChg chg="add mod">
          <ac:chgData name="Lenny Fenster" userId="7e873faf-5e44-4c83-a11e-3b971b41e2f1" providerId="ADAL" clId="{B7063B99-3575-44DC-BAE2-9373ED45E25B}" dt="2021-09-27T17:16:02.348" v="93" actId="1076"/>
          <ac:spMkLst>
            <pc:docMk/>
            <pc:sldMasterMk cId="395108623" sldId="2147483664"/>
            <ac:spMk id="5" creationId="{B393C2C5-5BF5-4A91-93E0-5D1BEE064AE5}"/>
          </ac:spMkLst>
        </pc:spChg>
        <pc:spChg chg="add mod">
          <ac:chgData name="Lenny Fenster" userId="7e873faf-5e44-4c83-a11e-3b971b41e2f1" providerId="ADAL" clId="{B7063B99-3575-44DC-BAE2-9373ED45E25B}" dt="2021-09-27T17:36:14.153" v="187" actId="1035"/>
          <ac:spMkLst>
            <pc:docMk/>
            <pc:sldMasterMk cId="395108623" sldId="2147483664"/>
            <ac:spMk id="8" creationId="{006583DD-2258-4DE2-A12C-8CA4412F3C63}"/>
          </ac:spMkLst>
        </pc:spChg>
        <pc:spChg chg="del">
          <ac:chgData name="Lenny Fenster" userId="7e873faf-5e44-4c83-a11e-3b971b41e2f1" providerId="ADAL" clId="{B7063B99-3575-44DC-BAE2-9373ED45E25B}" dt="2021-09-27T17:15:51.684" v="91" actId="478"/>
          <ac:spMkLst>
            <pc:docMk/>
            <pc:sldMasterMk cId="395108623" sldId="2147483664"/>
            <ac:spMk id="11" creationId="{95626270-F332-4203-807B-137C22846711}"/>
          </ac:spMkLst>
        </pc:spChg>
        <pc:spChg chg="mod">
          <ac:chgData name="Lenny Fenster" userId="7e873faf-5e44-4c83-a11e-3b971b41e2f1" providerId="ADAL" clId="{B7063B99-3575-44DC-BAE2-9373ED45E25B}" dt="2021-09-27T17:36:07.897" v="175" actId="1076"/>
          <ac:spMkLst>
            <pc:docMk/>
            <pc:sldMasterMk cId="395108623" sldId="2147483664"/>
            <ac:spMk id="15" creationId="{505A4030-6746-4B9C-90B1-487E3F608413}"/>
          </ac:spMkLst>
        </pc:spChg>
        <pc:spChg chg="del">
          <ac:chgData name="Lenny Fenster" userId="7e873faf-5e44-4c83-a11e-3b971b41e2f1" providerId="ADAL" clId="{B7063B99-3575-44DC-BAE2-9373ED45E25B}" dt="2021-09-27T17:16:20.801" v="98" actId="478"/>
          <ac:spMkLst>
            <pc:docMk/>
            <pc:sldMasterMk cId="395108623" sldId="2147483664"/>
            <ac:spMk id="16" creationId="{F1A2FBC2-9760-47A5-B9B0-206202B5DE8D}"/>
          </ac:spMkLst>
        </pc:spChg>
        <pc:spChg chg="add del">
          <ac:chgData name="Lenny Fenster" userId="7e873faf-5e44-4c83-a11e-3b971b41e2f1" providerId="ADAL" clId="{B7063B99-3575-44DC-BAE2-9373ED45E25B}" dt="2021-09-27T17:24:19.100" v="115"/>
          <ac:spMkLst>
            <pc:docMk/>
            <pc:sldMasterMk cId="395108623" sldId="2147483664"/>
            <ac:spMk id="19" creationId="{2E69AE7F-6408-41C3-9DCE-F64A3DDE68E8}"/>
          </ac:spMkLst>
        </pc:spChg>
        <pc:spChg chg="add del">
          <ac:chgData name="Lenny Fenster" userId="7e873faf-5e44-4c83-a11e-3b971b41e2f1" providerId="ADAL" clId="{B7063B99-3575-44DC-BAE2-9373ED45E25B}" dt="2021-09-27T17:34:49.880" v="157"/>
          <ac:spMkLst>
            <pc:docMk/>
            <pc:sldMasterMk cId="395108623" sldId="2147483664"/>
            <ac:spMk id="25" creationId="{3E475FAD-28DE-4CFF-A038-602087D7D966}"/>
          </ac:spMkLst>
        </pc:spChg>
        <pc:grpChg chg="add">
          <ac:chgData name="Lenny Fenster" userId="7e873faf-5e44-4c83-a11e-3b971b41e2f1" providerId="ADAL" clId="{B7063B99-3575-44DC-BAE2-9373ED45E25B}" dt="2021-09-27T17:31:37.969" v="130" actId="164"/>
          <ac:grpSpMkLst>
            <pc:docMk/>
            <pc:sldMasterMk cId="395108623" sldId="2147483664"/>
            <ac:grpSpMk id="22" creationId="{881E30AA-77D6-406D-8D66-2BDC49A0146D}"/>
          </ac:grpSpMkLst>
        </pc:grpChg>
        <pc:picChg chg="del">
          <ac:chgData name="Lenny Fenster" userId="7e873faf-5e44-4c83-a11e-3b971b41e2f1" providerId="ADAL" clId="{B7063B99-3575-44DC-BAE2-9373ED45E25B}" dt="2021-09-27T17:15:54.643" v="92" actId="478"/>
          <ac:picMkLst>
            <pc:docMk/>
            <pc:sldMasterMk cId="395108623" sldId="2147483664"/>
            <ac:picMk id="3" creationId="{FE7E5966-6C0D-4937-9A8B-19A71A908276}"/>
          </ac:picMkLst>
        </pc:picChg>
        <pc:picChg chg="mod">
          <ac:chgData name="Lenny Fenster" userId="7e873faf-5e44-4c83-a11e-3b971b41e2f1" providerId="ADAL" clId="{B7063B99-3575-44DC-BAE2-9373ED45E25B}" dt="2021-09-27T17:36:01.768" v="173" actId="14100"/>
          <ac:picMkLst>
            <pc:docMk/>
            <pc:sldMasterMk cId="395108623" sldId="2147483664"/>
            <ac:picMk id="4" creationId="{3866D9A2-A2B3-413C-9036-276BB147BE9B}"/>
          </ac:picMkLst>
        </pc:picChg>
        <pc:picChg chg="add mod">
          <ac:chgData name="Lenny Fenster" userId="7e873faf-5e44-4c83-a11e-3b971b41e2f1" providerId="ADAL" clId="{B7063B99-3575-44DC-BAE2-9373ED45E25B}" dt="2021-09-27T17:16:02.348" v="93" actId="1076"/>
          <ac:picMkLst>
            <pc:docMk/>
            <pc:sldMasterMk cId="395108623" sldId="2147483664"/>
            <ac:picMk id="6" creationId="{017AAC28-128A-4442-985B-0A0DD46E6F5B}"/>
          </ac:picMkLst>
        </pc:picChg>
        <pc:picChg chg="add del mod">
          <ac:chgData name="Lenny Fenster" userId="7e873faf-5e44-4c83-a11e-3b971b41e2f1" providerId="ADAL" clId="{B7063B99-3575-44DC-BAE2-9373ED45E25B}" dt="2021-09-27T17:18:34.540" v="106" actId="478"/>
          <ac:picMkLst>
            <pc:docMk/>
            <pc:sldMasterMk cId="395108623" sldId="2147483664"/>
            <ac:picMk id="14" creationId="{B55129D5-E1F2-4D47-ACBC-0650311B0D52}"/>
          </ac:picMkLst>
        </pc:picChg>
        <pc:picChg chg="add del mod">
          <ac:chgData name="Lenny Fenster" userId="7e873faf-5e44-4c83-a11e-3b971b41e2f1" providerId="ADAL" clId="{B7063B99-3575-44DC-BAE2-9373ED45E25B}" dt="2021-09-27T17:19:21.071" v="113" actId="478"/>
          <ac:picMkLst>
            <pc:docMk/>
            <pc:sldMasterMk cId="395108623" sldId="2147483664"/>
            <ac:picMk id="18" creationId="{3254AE36-71B9-40E6-91C5-2BEBB3A87654}"/>
          </ac:picMkLst>
        </pc:picChg>
        <pc:picChg chg="add del mod">
          <ac:chgData name="Lenny Fenster" userId="7e873faf-5e44-4c83-a11e-3b971b41e2f1" providerId="ADAL" clId="{B7063B99-3575-44DC-BAE2-9373ED45E25B}" dt="2021-09-27T17:24:43.930" v="125" actId="478"/>
          <ac:picMkLst>
            <pc:docMk/>
            <pc:sldMasterMk cId="395108623" sldId="2147483664"/>
            <ac:picMk id="21" creationId="{D8B994AE-811D-4F63-9AF0-FE0149CD9C32}"/>
          </ac:picMkLst>
        </pc:picChg>
        <pc:picChg chg="add del mod ord">
          <ac:chgData name="Lenny Fenster" userId="7e873faf-5e44-4c83-a11e-3b971b41e2f1" providerId="ADAL" clId="{B7063B99-3575-44DC-BAE2-9373ED45E25B}" dt="2021-09-27T17:33:42.030" v="151" actId="478"/>
          <ac:picMkLst>
            <pc:docMk/>
            <pc:sldMasterMk cId="395108623" sldId="2147483664"/>
            <ac:picMk id="24" creationId="{0A773E4B-11AE-4BD5-95E9-E35C6B01D742}"/>
          </ac:picMkLst>
        </pc:picChg>
        <pc:picChg chg="add del mod modCrop">
          <ac:chgData name="Lenny Fenster" userId="7e873faf-5e44-4c83-a11e-3b971b41e2f1" providerId="ADAL" clId="{B7063B99-3575-44DC-BAE2-9373ED45E25B}" dt="2021-09-27T17:36:04.813" v="174" actId="478"/>
          <ac:picMkLst>
            <pc:docMk/>
            <pc:sldMasterMk cId="395108623" sldId="2147483664"/>
            <ac:picMk id="27" creationId="{26344FBB-A7D5-477D-89DC-31075DFB07D4}"/>
          </ac:picMkLst>
        </pc:picChg>
      </pc:sldMasterChg>
      <pc:sldMasterChg chg="addSp delSp modSp mod">
        <pc:chgData name="Lenny Fenster" userId="7e873faf-5e44-4c83-a11e-3b971b41e2f1" providerId="ADAL" clId="{B7063B99-3575-44DC-BAE2-9373ED45E25B}" dt="2021-09-27T17:31:58.503" v="137" actId="1036"/>
        <pc:sldMasterMkLst>
          <pc:docMk/>
          <pc:sldMasterMk cId="239940337" sldId="2147483667"/>
        </pc:sldMasterMkLst>
        <pc:spChg chg="add del mod">
          <ac:chgData name="Lenny Fenster" userId="7e873faf-5e44-4c83-a11e-3b971b41e2f1" providerId="ADAL" clId="{B7063B99-3575-44DC-BAE2-9373ED45E25B}" dt="2021-09-27T17:31:50.427" v="134" actId="478"/>
          <ac:spMkLst>
            <pc:docMk/>
            <pc:sldMasterMk cId="239940337" sldId="2147483667"/>
            <ac:spMk id="2" creationId="{1C9659B1-0B06-4B07-B22B-068391B12B2C}"/>
          </ac:spMkLst>
        </pc:spChg>
        <pc:spChg chg="add mod">
          <ac:chgData name="Lenny Fenster" userId="7e873faf-5e44-4c83-a11e-3b971b41e2f1" providerId="ADAL" clId="{B7063B99-3575-44DC-BAE2-9373ED45E25B}" dt="2021-09-27T17:15:30.510" v="88" actId="1036"/>
          <ac:spMkLst>
            <pc:docMk/>
            <pc:sldMasterMk cId="239940337" sldId="2147483667"/>
            <ac:spMk id="3" creationId="{65E95DB1-9AE4-4EAF-922B-1EAA2F0B2AE2}"/>
          </ac:spMkLst>
        </pc:spChg>
        <pc:spChg chg="del">
          <ac:chgData name="Lenny Fenster" userId="7e873faf-5e44-4c83-a11e-3b971b41e2f1" providerId="ADAL" clId="{B7063B99-3575-44DC-BAE2-9373ED45E25B}" dt="2021-09-27T17:14:55.461" v="49" actId="478"/>
          <ac:spMkLst>
            <pc:docMk/>
            <pc:sldMasterMk cId="239940337" sldId="2147483667"/>
            <ac:spMk id="11" creationId="{95626270-F332-4203-807B-137C22846711}"/>
          </ac:spMkLst>
        </pc:spChg>
        <pc:spChg chg="mod">
          <ac:chgData name="Lenny Fenster" userId="7e873faf-5e44-4c83-a11e-3b971b41e2f1" providerId="ADAL" clId="{B7063B99-3575-44DC-BAE2-9373ED45E25B}" dt="2021-09-27T17:31:42.716" v="131"/>
          <ac:spMkLst>
            <pc:docMk/>
            <pc:sldMasterMk cId="239940337" sldId="2147483667"/>
            <ac:spMk id="12" creationId="{7B6749BC-C9D1-4CA5-B445-59EE9E7EE2F1}"/>
          </ac:spMkLst>
        </pc:spChg>
        <pc:spChg chg="mod">
          <ac:chgData name="Lenny Fenster" userId="7e873faf-5e44-4c83-a11e-3b971b41e2f1" providerId="ADAL" clId="{B7063B99-3575-44DC-BAE2-9373ED45E25B}" dt="2021-09-27T17:31:42.716" v="131"/>
          <ac:spMkLst>
            <pc:docMk/>
            <pc:sldMasterMk cId="239940337" sldId="2147483667"/>
            <ac:spMk id="13" creationId="{33E7EF1F-6F6F-4D61-8E9E-9376633FE61E}"/>
          </ac:spMkLst>
        </pc:spChg>
        <pc:grpChg chg="add mod">
          <ac:chgData name="Lenny Fenster" userId="7e873faf-5e44-4c83-a11e-3b971b41e2f1" providerId="ADAL" clId="{B7063B99-3575-44DC-BAE2-9373ED45E25B}" dt="2021-09-27T17:31:58.503" v="137" actId="1036"/>
          <ac:grpSpMkLst>
            <pc:docMk/>
            <pc:sldMasterMk cId="239940337" sldId="2147483667"/>
            <ac:grpSpMk id="10" creationId="{709676D0-1871-446A-AC93-3CCFF16CF357}"/>
          </ac:grpSpMkLst>
        </pc:grpChg>
        <pc:picChg chg="del mod">
          <ac:chgData name="Lenny Fenster" userId="7e873faf-5e44-4c83-a11e-3b971b41e2f1" providerId="ADAL" clId="{B7063B99-3575-44DC-BAE2-9373ED45E25B}" dt="2021-09-27T17:15:21.269" v="55" actId="478"/>
          <ac:picMkLst>
            <pc:docMk/>
            <pc:sldMasterMk cId="239940337" sldId="2147483667"/>
            <ac:picMk id="4" creationId="{83521FD2-6F13-49CA-BF1C-121A0591B584}"/>
          </ac:picMkLst>
        </pc:picChg>
        <pc:picChg chg="add del mod">
          <ac:chgData name="Lenny Fenster" userId="7e873faf-5e44-4c83-a11e-3b971b41e2f1" providerId="ADAL" clId="{B7063B99-3575-44DC-BAE2-9373ED45E25B}" dt="2021-09-27T17:31:49.590" v="133" actId="478"/>
          <ac:picMkLst>
            <pc:docMk/>
            <pc:sldMasterMk cId="239940337" sldId="2147483667"/>
            <ac:picMk id="7" creationId="{9FF20CD1-73B2-4BC6-98D5-BBEE042E555F}"/>
          </ac:picMkLst>
        </pc:picChg>
        <pc:picChg chg="mod">
          <ac:chgData name="Lenny Fenster" userId="7e873faf-5e44-4c83-a11e-3b971b41e2f1" providerId="ADAL" clId="{B7063B99-3575-44DC-BAE2-9373ED45E25B}" dt="2021-09-27T17:31:42.716" v="131"/>
          <ac:picMkLst>
            <pc:docMk/>
            <pc:sldMasterMk cId="239940337" sldId="2147483667"/>
            <ac:picMk id="14" creationId="{23E666D5-A137-4FE6-BD1C-3BAC9B2B2F6D}"/>
          </ac:picMkLst>
        </pc:picChg>
      </pc:sldMasterChg>
    </pc:docChg>
  </pc:docChgLst>
  <pc:docChgLst>
    <pc:chgData name="Stephanie Britton" userId="S::sbritton@microsoft.com::031547c9-0ccc-49cb-8239-7b24f6a0a2b1" providerId="AD" clId="Web-{35BB7B03-0DDF-20B9-B280-13391D9DC254}"/>
    <pc:docChg chg="modSld">
      <pc:chgData name="Stephanie Britton" userId="S::sbritton@microsoft.com::031547c9-0ccc-49cb-8239-7b24f6a0a2b1" providerId="AD" clId="Web-{35BB7B03-0DDF-20B9-B280-13391D9DC254}" dt="2021-09-27T18:39:51.091" v="0"/>
      <pc:docMkLst>
        <pc:docMk/>
      </pc:docMkLst>
      <pc:sldChg chg="addSp">
        <pc:chgData name="Stephanie Britton" userId="S::sbritton@microsoft.com::031547c9-0ccc-49cb-8239-7b24f6a0a2b1" providerId="AD" clId="Web-{35BB7B03-0DDF-20B9-B280-13391D9DC254}" dt="2021-09-27T18:39:51.091" v="0"/>
        <pc:sldMkLst>
          <pc:docMk/>
          <pc:sldMk cId="1553396887" sldId="256"/>
        </pc:sldMkLst>
        <pc:spChg chg="add">
          <ac:chgData name="Stephanie Britton" userId="S::sbritton@microsoft.com::031547c9-0ccc-49cb-8239-7b24f6a0a2b1" providerId="AD" clId="Web-{35BB7B03-0DDF-20B9-B280-13391D9DC254}" dt="2021-09-27T18:39:51.091" v="0"/>
          <ac:spMkLst>
            <pc:docMk/>
            <pc:sldMk cId="1553396887" sldId="256"/>
            <ac:spMk id="2" creationId="{D5B87CB3-99D5-41A2-9E55-A74F455211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D4FBD-359B-464A-83DC-F19BE73932B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BF18F-8257-4920-BD92-8F5DDB24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Title of workshop: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Enter the product or service followed by the overall category of the workshop in the following format: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/>
              <a:t>“Office 365 SharePoint Online: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/>
              <a:t>Administration and Configuration”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Description: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Duration: The number of days the workshop runs, for example, </a:t>
            </a:r>
            <a:r>
              <a:rPr lang="en-US" b="1"/>
              <a:t>“3 days”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Focus Area: The main areas that the workshop covers. These should relate directly to the learning objectives, for 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/>
              <a:t>Upgrade, Migration and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Difficulty levels: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100 - Basic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200 - Intermediate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300 – Advanced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400 - Expert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Overview: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short one or two sentence summary of the workshop.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Objectives: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list of the learning objectives to be addressed during the workshop. This list should relate directly to the agenda.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Key Takeaways: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bulleted summary of the key points the students should understand upon completion of the workshop.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Agenda: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title-only list of the workshop modules for each day.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BF18F-8257-4920-BD92-8F5DDB2419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3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Course details:</a:t>
            </a:r>
            <a:br>
              <a:rPr lang="en-US"/>
            </a:br>
            <a:r>
              <a:rPr lang="en-US"/>
              <a:t>List the modules in continuous order, divided as equally as possible between two columns.  Do not break a list of module topics - always start the second column with a new </a:t>
            </a:r>
            <a:r>
              <a:rPr lang="en-US" b="1"/>
              <a:t>Module #: &lt;Title&gt;</a:t>
            </a:r>
          </a:p>
          <a:p>
            <a:endParaRPr lang="en-US" b="1"/>
          </a:p>
          <a:p>
            <a:r>
              <a:rPr lang="en-US" b="1"/>
              <a:t>Recommended Qualifications:</a:t>
            </a:r>
          </a:p>
          <a:p>
            <a:r>
              <a:rPr lang="en-US"/>
              <a:t>Expected experience and qualifications for workshop attendees. These can be general knowledge as well as specific certifications. </a:t>
            </a:r>
          </a:p>
          <a:p>
            <a:endParaRPr lang="en-US"/>
          </a:p>
          <a:p>
            <a:r>
              <a:rPr lang="en-US" b="1"/>
              <a:t>Hardware Requirements:</a:t>
            </a:r>
          </a:p>
          <a:p>
            <a:r>
              <a:rPr lang="en-US"/>
              <a:t>Any hardware or software required to complete the tasks of the workshop.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BF18F-8257-4920-BD92-8F5DDB2419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7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47291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78878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6D9A2-A2B3-413C-9036-276BB147BE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7772400" cy="223723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5A4030-6746-4B9C-90B1-487E3F608413}"/>
              </a:ext>
            </a:extLst>
          </p:cNvPr>
          <p:cNvSpPr/>
          <p:nvPr userDrawn="1"/>
        </p:nvSpPr>
        <p:spPr>
          <a:xfrm>
            <a:off x="0" y="0"/>
            <a:ext cx="7772400" cy="2374900"/>
          </a:xfrm>
          <a:prstGeom prst="rect">
            <a:avLst/>
          </a:prstGeom>
          <a:solidFill>
            <a:schemeClr val="tx1"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750" tIns="44375" rIns="88750" bIns="443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1E30AA-77D6-406D-8D66-2BDC49A0146D}"/>
              </a:ext>
            </a:extLst>
          </p:cNvPr>
          <p:cNvGrpSpPr/>
          <p:nvPr userDrawn="1"/>
        </p:nvGrpSpPr>
        <p:grpSpPr>
          <a:xfrm>
            <a:off x="0" y="9347399"/>
            <a:ext cx="7772400" cy="823599"/>
            <a:chOff x="0" y="9347399"/>
            <a:chExt cx="7772400" cy="8235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F55E590-2FE7-4418-AAED-0807DADEE75E}"/>
                </a:ext>
              </a:extLst>
            </p:cNvPr>
            <p:cNvSpPr/>
            <p:nvPr userDrawn="1"/>
          </p:nvSpPr>
          <p:spPr>
            <a:xfrm>
              <a:off x="0" y="9418320"/>
              <a:ext cx="7772400" cy="640080"/>
            </a:xfrm>
            <a:prstGeom prst="rect">
              <a:avLst/>
            </a:prstGeom>
            <a:solidFill>
              <a:srgbClr val="FF9349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93C2C5-5BF5-4A91-93E0-5D1BEE064AE5}"/>
                </a:ext>
              </a:extLst>
            </p:cNvPr>
            <p:cNvSpPr txBox="1"/>
            <p:nvPr userDrawn="1"/>
          </p:nvSpPr>
          <p:spPr>
            <a:xfrm>
              <a:off x="0" y="9445580"/>
              <a:ext cx="503808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© Microsoft Corporation. All rights reserved.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This data sheet is for informational purposes only.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MICROSOFT MAKES NO WARRANTIES, EXPRESS OR IMPLIED, IN THIS SUMMARY</a:t>
              </a:r>
            </a:p>
          </p:txBody>
        </p:sp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017AAC28-128A-4442-985B-0A0DD46E6F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933914" y="9347399"/>
              <a:ext cx="1838486" cy="823599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06583DD-2258-4DE2-A12C-8CA4412F3C63}"/>
              </a:ext>
            </a:extLst>
          </p:cNvPr>
          <p:cNvSpPr/>
          <p:nvPr userDrawn="1"/>
        </p:nvSpPr>
        <p:spPr>
          <a:xfrm>
            <a:off x="0" y="2204067"/>
            <a:ext cx="7772400" cy="735122"/>
          </a:xfrm>
          <a:prstGeom prst="rect">
            <a:avLst/>
          </a:prstGeom>
          <a:solidFill>
            <a:srgbClr val="FFA96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dt="0"/>
  <p:txStyles>
    <p:titleStyle>
      <a:lvl1pPr algn="l" defTabSz="754421" rtl="0" eaLnBrk="1" latinLnBrk="0" hangingPunct="1">
        <a:lnSpc>
          <a:spcPct val="85000"/>
        </a:lnSpc>
        <a:spcBef>
          <a:spcPct val="0"/>
        </a:spcBef>
        <a:buNone/>
        <a:defRPr sz="4077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4421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1pPr>
      <a:lvl2pPr marL="37721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2pPr>
      <a:lvl3pPr marL="75442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3pPr>
      <a:lvl4pPr marL="113163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4pPr>
      <a:lvl5pPr marL="150884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5pPr>
      <a:lvl6pPr marL="207465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86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907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28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21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42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63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84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605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26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47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68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E95DB1-9AE4-4EAF-922B-1EAA2F0B2AE2}"/>
              </a:ext>
            </a:extLst>
          </p:cNvPr>
          <p:cNvSpPr txBox="1"/>
          <p:nvPr userDrawn="1"/>
        </p:nvSpPr>
        <p:spPr>
          <a:xfrm>
            <a:off x="0" y="9429237"/>
            <a:ext cx="5038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© Microsoft Corporation. All rights reserved. </a:t>
            </a:r>
          </a:p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This data sheet is for informational purposes only. </a:t>
            </a:r>
          </a:p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MAKES NO WARRANTIES, EXPRESS OR IMPLIED, IN THIS SUMMARY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9676D0-1871-446A-AC93-3CCFF16CF357}"/>
              </a:ext>
            </a:extLst>
          </p:cNvPr>
          <p:cNvGrpSpPr/>
          <p:nvPr userDrawn="1"/>
        </p:nvGrpSpPr>
        <p:grpSpPr>
          <a:xfrm>
            <a:off x="0" y="9329727"/>
            <a:ext cx="7772400" cy="823599"/>
            <a:chOff x="0" y="9347399"/>
            <a:chExt cx="7772400" cy="8235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6749BC-C9D1-4CA5-B445-59EE9E7EE2F1}"/>
                </a:ext>
              </a:extLst>
            </p:cNvPr>
            <p:cNvSpPr/>
            <p:nvPr userDrawn="1"/>
          </p:nvSpPr>
          <p:spPr>
            <a:xfrm>
              <a:off x="0" y="9418320"/>
              <a:ext cx="7772400" cy="640080"/>
            </a:xfrm>
            <a:prstGeom prst="rect">
              <a:avLst/>
            </a:prstGeom>
            <a:solidFill>
              <a:srgbClr val="FF9349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E7EF1F-6F6F-4D61-8E9E-9376633FE61E}"/>
                </a:ext>
              </a:extLst>
            </p:cNvPr>
            <p:cNvSpPr txBox="1"/>
            <p:nvPr userDrawn="1"/>
          </p:nvSpPr>
          <p:spPr>
            <a:xfrm>
              <a:off x="0" y="9445580"/>
              <a:ext cx="503808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© Microsoft Corporation. All rights reserved.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This data sheet is for informational purposes only.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MICROSOFT MAKES NO WARRANTIES, EXPRESS OR IMPLIED, IN THIS SUMMARY</a:t>
              </a:r>
            </a:p>
          </p:txBody>
        </p:sp>
        <p:pic>
          <p:nvPicPr>
            <p:cNvPr id="14" name="Picture 13" descr="Logo&#10;&#10;Description automatically generated">
              <a:extLst>
                <a:ext uri="{FF2B5EF4-FFF2-40B4-BE49-F238E27FC236}">
                  <a16:creationId xmlns:a16="http://schemas.microsoft.com/office/drawing/2014/main" id="{23E666D5-A137-4FE6-BD1C-3BAC9B2B2F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33914" y="9347399"/>
              <a:ext cx="1838486" cy="82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94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dt="0"/>
  <p:txStyles>
    <p:titleStyle>
      <a:lvl1pPr algn="l" defTabSz="754421" rtl="0" eaLnBrk="1" latinLnBrk="0" hangingPunct="1">
        <a:lnSpc>
          <a:spcPct val="85000"/>
        </a:lnSpc>
        <a:spcBef>
          <a:spcPct val="0"/>
        </a:spcBef>
        <a:buNone/>
        <a:defRPr sz="4077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4421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1pPr>
      <a:lvl2pPr marL="37721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2pPr>
      <a:lvl3pPr marL="75442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3pPr>
      <a:lvl4pPr marL="113163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4pPr>
      <a:lvl5pPr marL="150884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5pPr>
      <a:lvl6pPr marL="207465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86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907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28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21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42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63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84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605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26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47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68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database-engine-tutorials?view=sql-server-ver1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learn/paths/azure-fundamenta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B11899-5D4D-4A73-97CC-006009EC87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1004" y="769151"/>
            <a:ext cx="7317433" cy="1384995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2800" cap="none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&lt;Technology&gt;: &lt;CIP Focus&gt;</a:t>
            </a:r>
            <a:endParaRPr lang="en-US" sz="2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7437B-5741-4A7B-8C0B-00E3E4F77268}"/>
              </a:ext>
            </a:extLst>
          </p:cNvPr>
          <p:cNvSpPr txBox="1"/>
          <p:nvPr/>
        </p:nvSpPr>
        <p:spPr>
          <a:xfrm>
            <a:off x="3707027" y="-21394"/>
            <a:ext cx="4175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Community Workshop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213DC-154B-4A92-B95F-93F219491D3A}"/>
              </a:ext>
            </a:extLst>
          </p:cNvPr>
          <p:cNvSpPr txBox="1"/>
          <p:nvPr/>
        </p:nvSpPr>
        <p:spPr>
          <a:xfrm>
            <a:off x="421685" y="2410860"/>
            <a:ext cx="6976072" cy="276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Duration:</a:t>
            </a:r>
            <a:r>
              <a:rPr lang="en-US" sz="105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&lt;# of days&gt; days	|	</a:t>
            </a:r>
            <a:r>
              <a:rPr lang="en-US" sz="105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Area:</a:t>
            </a:r>
            <a:r>
              <a:rPr lang="en-US" sz="105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&lt;Catalog focus area&gt;		|	</a:t>
            </a:r>
            <a:r>
              <a:rPr lang="en-US" sz="105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Difficulty:</a:t>
            </a:r>
            <a:r>
              <a:rPr lang="en-US" sz="105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&lt;Level&gt;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F5A53-30C5-4A8A-99A1-58B4799A5A36}"/>
              </a:ext>
            </a:extLst>
          </p:cNvPr>
          <p:cNvSpPr txBox="1"/>
          <p:nvPr/>
        </p:nvSpPr>
        <p:spPr>
          <a:xfrm>
            <a:off x="224841" y="3005747"/>
            <a:ext cx="7317432" cy="6092694"/>
          </a:xfrm>
          <a:prstGeom prst="rect">
            <a:avLst/>
          </a:prstGeom>
          <a:noFill/>
        </p:spPr>
        <p:txBody>
          <a:bodyPr wrap="square" rIns="137160" numCol="2" spcCol="36576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Intended Audience</a:t>
            </a:r>
          </a:p>
          <a:p>
            <a:pPr>
              <a:lnSpc>
                <a:spcPts val="1575"/>
              </a:lnSpc>
            </a:pPr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The following roles will find this community workshop useful. Others may also attend, as described in the secondary Audience section.</a:t>
            </a:r>
          </a:p>
          <a:p>
            <a:pPr>
              <a:lnSpc>
                <a:spcPts val="1575"/>
              </a:lnSpc>
            </a:pPr>
            <a:r>
              <a:rPr lang="en-US" sz="1050" b="1">
                <a:latin typeface="Segoe UI" panose="020B0502040204020203" pitchFamily="34" charset="0"/>
                <a:cs typeface="Segoe UI" panose="020B0502040204020203" pitchFamily="34" charset="0"/>
              </a:rPr>
              <a:t>Primary Audience:</a:t>
            </a:r>
          </a:p>
          <a:p>
            <a:pPr>
              <a:lnSpc>
                <a:spcPts val="1575"/>
              </a:lnSpc>
            </a:pPr>
            <a:r>
              <a:rPr lang="en-US" sz="1050" b="1">
                <a:latin typeface="Segoe UI" panose="020B0502040204020203" pitchFamily="34" charset="0"/>
                <a:cs typeface="Segoe UI" panose="020B0502040204020203" pitchFamily="34" charset="0"/>
              </a:rPr>
              <a:t>Secondary Audience:</a:t>
            </a:r>
          </a:p>
          <a:p>
            <a:pPr>
              <a:lnSpc>
                <a:spcPts val="2800"/>
              </a:lnSpc>
            </a:pPr>
            <a:r>
              <a:rPr lang="en-US" sz="14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>
              <a:lnSpc>
                <a:spcPts val="1575"/>
              </a:lnSpc>
            </a:pPr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Brief description that clearly outlines the value proposition. Avoid using sentences that repeat information in the header, for example “This 3 day workshop for Office 365 Administration… etc.”</a:t>
            </a:r>
          </a:p>
          <a:p>
            <a:pPr>
              <a:lnSpc>
                <a:spcPts val="2800"/>
              </a:lnSpc>
            </a:pPr>
            <a:r>
              <a:rPr lang="en-US" sz="14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>
              <a:lnSpc>
                <a:spcPts val="1575"/>
              </a:lnSpc>
            </a:pPr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After completing this training, you will be able to: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Learning objective 1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ea typeface="Calibri" panose="020F0502020204030204" pitchFamily="34" charset="0"/>
              </a:rPr>
              <a:t>Learning objective 2</a:t>
            </a:r>
            <a:endParaRPr lang="en-US" sz="105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Etc.</a:t>
            </a: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2800"/>
              </a:lnSpc>
            </a:pPr>
            <a:r>
              <a:rPr lang="en-US" sz="14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-US" sz="1400" b="1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takeaways</a:t>
            </a:r>
          </a:p>
          <a:p>
            <a:pPr>
              <a:lnSpc>
                <a:spcPts val="2100"/>
              </a:lnSpc>
            </a:pPr>
            <a:r>
              <a:rPr lang="en-US" sz="1050" b="1">
                <a:latin typeface="Segoe UI" panose="020B0502040204020203" pitchFamily="34" charset="0"/>
                <a:cs typeface="Segoe UI" panose="020B0502040204020203" pitchFamily="34" charset="0"/>
              </a:rPr>
              <a:t>Course material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Key concept or skill 1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Key concept or skill 2</a:t>
            </a:r>
            <a:endParaRPr lang="en-US" sz="1050" b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2800"/>
              </a:lnSpc>
            </a:pPr>
            <a:endParaRPr lang="en-US" sz="1400" b="1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2800"/>
              </a:lnSpc>
            </a:pPr>
            <a:r>
              <a:rPr lang="en-US" sz="14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  <a:p>
            <a:pPr>
              <a:lnSpc>
                <a:spcPts val="2100"/>
              </a:lnSpc>
            </a:pPr>
            <a:r>
              <a:rPr lang="en-US" sz="1050" b="1">
                <a:latin typeface="Segoe UI" panose="020B0502040204020203" pitchFamily="34" charset="0"/>
                <a:cs typeface="Segoe UI" panose="020B0502040204020203" pitchFamily="34" charset="0"/>
              </a:rPr>
              <a:t>Day 1</a:t>
            </a:r>
          </a:p>
          <a:p>
            <a:pPr marL="17145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Module 1</a:t>
            </a:r>
          </a:p>
          <a:p>
            <a:pPr marL="171450" marR="0" lvl="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Module 2</a:t>
            </a:r>
            <a:endParaRPr lang="en-US" sz="1050" b="1"/>
          </a:p>
          <a:p>
            <a:pPr>
              <a:lnSpc>
                <a:spcPts val="2100"/>
              </a:lnSpc>
            </a:pPr>
            <a:r>
              <a:rPr lang="en-US" sz="1050" b="1">
                <a:latin typeface="Segoe UI" panose="020B0502040204020203" pitchFamily="34" charset="0"/>
                <a:cs typeface="Segoe UI" panose="020B0502040204020203" pitchFamily="34" charset="0"/>
              </a:rPr>
              <a:t>Day 2</a:t>
            </a:r>
            <a:endParaRPr lang="en-US" sz="105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Module 1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Module 2</a:t>
            </a:r>
          </a:p>
          <a:p>
            <a:endParaRPr lang="en-US" sz="105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>
              <a:lnSpc>
                <a:spcPct val="150000"/>
              </a:lnSpc>
            </a:pPr>
            <a:endParaRPr lang="en-US" sz="105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16A96-BD53-4A42-96CA-1D363D268E8E}"/>
              </a:ext>
            </a:extLst>
          </p:cNvPr>
          <p:cNvSpPr txBox="1"/>
          <p:nvPr/>
        </p:nvSpPr>
        <p:spPr>
          <a:xfrm>
            <a:off x="0" y="8708936"/>
            <a:ext cx="5038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© Microsoft Corporation. All rights reserved. </a:t>
            </a:r>
          </a:p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This data sheet is for informational purposes only. MICROSOFT MAKES NO WARRANTIES, EXPRESS OR IMPLIED, IN THIS SUMMARY</a:t>
            </a:r>
          </a:p>
        </p:txBody>
      </p:sp>
    </p:spTree>
    <p:extLst>
      <p:ext uri="{BB962C8B-B14F-4D97-AF65-F5344CB8AC3E}">
        <p14:creationId xmlns:p14="http://schemas.microsoft.com/office/powerpoint/2010/main" val="155339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79B11899-5D4D-4A73-97CC-006009EC87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2532" y="144940"/>
            <a:ext cx="938784" cy="257397"/>
          </a:xfrm>
          <a:prstGeom prst="rect">
            <a:avLst/>
          </a:prstGeom>
        </p:spPr>
        <p:txBody>
          <a:bodyPr/>
          <a:lstStyle/>
          <a:p>
            <a:r>
              <a:rPr lang="en-US" sz="880">
                <a:latin typeface="Segoe UI" panose="020B0502040204020203" pitchFamily="34" charset="0"/>
                <a:cs typeface="Segoe UI" panose="020B0502040204020203" pitchFamily="34" charset="0"/>
              </a:rPr>
              <a:t>Page two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89AFA-9F12-442B-893E-4E44EEA02309}"/>
              </a:ext>
            </a:extLst>
          </p:cNvPr>
          <p:cNvSpPr txBox="1"/>
          <p:nvPr/>
        </p:nvSpPr>
        <p:spPr>
          <a:xfrm>
            <a:off x="236667" y="332801"/>
            <a:ext cx="7300994" cy="40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details</a:t>
            </a:r>
            <a:endParaRPr lang="en-US" sz="110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FED72-4773-404B-8C5F-7887F34D5AAF}"/>
              </a:ext>
            </a:extLst>
          </p:cNvPr>
          <p:cNvSpPr txBox="1"/>
          <p:nvPr/>
        </p:nvSpPr>
        <p:spPr>
          <a:xfrm>
            <a:off x="236668" y="780757"/>
            <a:ext cx="3660394" cy="3159839"/>
          </a:xfrm>
          <a:prstGeom prst="rect">
            <a:avLst/>
          </a:prstGeom>
          <a:noFill/>
          <a:ln>
            <a:noFill/>
          </a:ln>
        </p:spPr>
        <p:txBody>
          <a:bodyPr wrap="square" rIns="137160" rtlCol="0">
            <a:spAutoFit/>
          </a:bodyPr>
          <a:lstStyle/>
          <a:p>
            <a:pPr marR="0" lvl="0">
              <a:lnSpc>
                <a:spcPts val="2100"/>
              </a:lnSpc>
            </a:pPr>
            <a:r>
              <a:rPr lang="en-US" sz="1050" b="1">
                <a:latin typeface="Segoe UI" panose="020B0502040204020203" pitchFamily="34" charset="0"/>
                <a:ea typeface="Calibri" panose="020F0502020204030204" pitchFamily="34" charset="0"/>
              </a:rPr>
              <a:t>Module 1:</a:t>
            </a:r>
            <a:r>
              <a:rPr lang="en-US" sz="105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050" b="1">
                <a:latin typeface="Segoe UI" panose="020B0502040204020203" pitchFamily="34" charset="0"/>
                <a:ea typeface="Calibri" panose="020F0502020204030204" pitchFamily="34" charset="0"/>
              </a:rPr>
              <a:t>Introduction to Office 365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the service 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Office 365 subscription plans (Lab)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 up for Office 365 for Enterprises (Lab)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Office 365 Management Interface (Lab)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User, Groups and Domains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05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ts val="2100"/>
              </a:lnSpc>
            </a:pPr>
            <a:r>
              <a:rPr lang="en-US" sz="1050" b="1">
                <a:latin typeface="Segoe UI" panose="020B0502040204020203" pitchFamily="34" charset="0"/>
                <a:ea typeface="Calibri" panose="020F0502020204030204" pitchFamily="34" charset="0"/>
              </a:rPr>
              <a:t>Module 2:</a:t>
            </a:r>
            <a:r>
              <a:rPr lang="en-US" sz="105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050" b="1">
                <a:latin typeface="Segoe UI" panose="020B0502040204020203" pitchFamily="34" charset="0"/>
                <a:ea typeface="Calibri" panose="020F0502020204030204" pitchFamily="34" charset="0"/>
              </a:rPr>
              <a:t>Introduction to SharePoint Online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SharePoint Online Service description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SharePoint Online Plans and service details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Supported client versions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requirements for SharePoint Online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What’s new in SharePoint Online.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05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42DC9-87A2-4107-B012-63360B22E1E6}"/>
              </a:ext>
            </a:extLst>
          </p:cNvPr>
          <p:cNvSpPr txBox="1"/>
          <p:nvPr/>
        </p:nvSpPr>
        <p:spPr>
          <a:xfrm>
            <a:off x="3890464" y="780757"/>
            <a:ext cx="3645268" cy="2083584"/>
          </a:xfrm>
          <a:prstGeom prst="rect">
            <a:avLst/>
          </a:prstGeom>
          <a:noFill/>
          <a:ln>
            <a:noFill/>
          </a:ln>
        </p:spPr>
        <p:txBody>
          <a:bodyPr wrap="square" lIns="137160" rIns="4572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050" b="1">
                <a:latin typeface="Segoe UI" panose="020B0502040204020203" pitchFamily="34" charset="0"/>
                <a:ea typeface="Calibri" panose="020F0502020204030204" pitchFamily="34" charset="0"/>
              </a:rPr>
              <a:t>Module 3:</a:t>
            </a:r>
            <a:r>
              <a:rPr lang="en-US" sz="105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050" b="1">
                <a:solidFill>
                  <a:srgbClr val="1A1A1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Office 365 SharePoint Online Admin Center</a:t>
            </a:r>
            <a:endParaRPr lang="en-US" sz="1050" b="1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SharePoint admin center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SharePoint Online service applications, features, and settings used for SharePoint Online administration</a:t>
            </a:r>
          </a:p>
          <a:p>
            <a:pPr>
              <a:lnSpc>
                <a:spcPct val="150000"/>
              </a:lnSpc>
            </a:pPr>
            <a:endParaRPr lang="en-US" sz="105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</a:pPr>
            <a:r>
              <a:rPr lang="en-US" sz="1050" b="1">
                <a:latin typeface="Segoe UI" panose="020B0502040204020203" pitchFamily="34" charset="0"/>
                <a:ea typeface="Calibri" panose="020F0502020204030204" pitchFamily="34" charset="0"/>
              </a:rPr>
              <a:t>Module 4:</a:t>
            </a:r>
            <a:r>
              <a:rPr lang="en-US" sz="105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050" b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SharePoint Online Management Shell</a:t>
            </a:r>
            <a:endParaRPr lang="en-US" sz="1050" b="1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SharePoint Online Management Shell PowerShell module (Lab)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Typical management scenarios (Lab)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E7C21-FD45-471B-8B01-C510FC85D249}"/>
              </a:ext>
            </a:extLst>
          </p:cNvPr>
          <p:cNvSpPr txBox="1"/>
          <p:nvPr/>
        </p:nvSpPr>
        <p:spPr>
          <a:xfrm>
            <a:off x="236667" y="4356088"/>
            <a:ext cx="3653795" cy="2728632"/>
          </a:xfrm>
          <a:prstGeom prst="rect">
            <a:avLst/>
          </a:prstGeom>
          <a:noFill/>
        </p:spPr>
        <p:txBody>
          <a:bodyPr wrap="square" lIns="91440" tIns="45720" rIns="137160" bIns="4572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>
                <a:solidFill>
                  <a:schemeClr val="accent2"/>
                </a:solidFill>
                <a:latin typeface="Segoe UI"/>
                <a:cs typeface="Segoe UI"/>
              </a:rPr>
              <a:t>Pre-requisites</a:t>
            </a:r>
          </a:p>
          <a:p>
            <a:pPr>
              <a:lnSpc>
                <a:spcPts val="1575"/>
              </a:lnSpc>
            </a:pPr>
            <a:r>
              <a:rPr lang="en-US" sz="1050">
                <a:latin typeface="Segoe UI"/>
                <a:cs typeface="Segoe UI"/>
              </a:rPr>
              <a:t>Before attending this course, it is recommended that you meet the following criteria </a:t>
            </a:r>
            <a:endParaRPr lang="en-US" sz="105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575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050">
                <a:latin typeface="Segoe UI"/>
                <a:cs typeface="Segoe UI"/>
              </a:rPr>
              <a:t>You understand data structures and working with SQL Server and computer networks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/>
                <a:cs typeface="Segoe UI"/>
              </a:rPr>
              <a:t>Basic knowledge of the Microsoft Azure platform.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>
                <a:latin typeface="Segoe UI"/>
                <a:cs typeface="Segoe UI"/>
              </a:rPr>
              <a:t>Be familiar with maneuvering around Azure portal.</a:t>
            </a:r>
          </a:p>
          <a:p>
            <a:pPr>
              <a:lnSpc>
                <a:spcPts val="1575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50">
                <a:latin typeface="Segoe UI"/>
                <a:cs typeface="Segoe UI"/>
              </a:rPr>
              <a:t>If you are new to these, here are a few references you can complete prior to class:</a:t>
            </a:r>
          </a:p>
          <a:p>
            <a:pPr marL="509270" lvl="1">
              <a:buFont typeface="Arial" panose="020B0604020202020204" pitchFamily="34" charset="0"/>
              <a:buChar char="•"/>
            </a:pPr>
            <a:r>
              <a:rPr lang="nn-NO" sz="1050">
                <a:latin typeface="Segoe UI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SQL Server</a:t>
            </a:r>
            <a:endParaRPr lang="nn-NO" sz="1050">
              <a:latin typeface="Segoe UI"/>
              <a:cs typeface="Segoe UI"/>
            </a:endParaRPr>
          </a:p>
          <a:p>
            <a:pPr marL="509270" lvl="1">
              <a:buFont typeface="Arial" panose="020B0604020202020204" pitchFamily="34" charset="0"/>
              <a:buChar char="•"/>
            </a:pPr>
            <a:r>
              <a:rPr lang="nn-NO" sz="1050">
                <a:latin typeface="Segoe UI"/>
                <a:cs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Azure</a:t>
            </a:r>
            <a:endParaRPr lang="nn-NO" sz="1050">
              <a:latin typeface="Segoe UI"/>
              <a:cs typeface="Segoe UI"/>
            </a:endParaRPr>
          </a:p>
          <a:p>
            <a:pPr marL="171450" indent="-171450">
              <a:lnSpc>
                <a:spcPts val="1575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9F836-940A-4E1F-8923-73C786A38471}"/>
              </a:ext>
            </a:extLst>
          </p:cNvPr>
          <p:cNvSpPr txBox="1"/>
          <p:nvPr/>
        </p:nvSpPr>
        <p:spPr>
          <a:xfrm>
            <a:off x="251409" y="7944433"/>
            <a:ext cx="5200086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more information</a:t>
            </a:r>
          </a:p>
          <a:p>
            <a:pPr>
              <a:lnSpc>
                <a:spcPts val="1575"/>
              </a:lnSpc>
            </a:pPr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Contact your Microsoft Account Representative for further details. </a:t>
            </a:r>
          </a:p>
        </p:txBody>
      </p:sp>
    </p:spTree>
    <p:extLst>
      <p:ext uri="{BB962C8B-B14F-4D97-AF65-F5344CB8AC3E}">
        <p14:creationId xmlns:p14="http://schemas.microsoft.com/office/powerpoint/2010/main" val="3421787909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Flyer 8.5 x 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7DB8562-A451-4DA7-9A33-719BA24655D0}" vid="{133FD4C3-0EAA-4F7E-8874-8AD91979BB0B}"/>
    </a:ext>
  </a:extLst>
</a:theme>
</file>

<file path=ppt/theme/theme2.xml><?xml version="1.0" encoding="utf-8"?>
<a:theme xmlns:a="http://schemas.openxmlformats.org/drawingml/2006/main" name="1_Small Business Flyer 8.5 x 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7DB8562-A451-4DA7-9A33-719BA24655D0}" vid="{31D86001-6C3D-449D-B9C7-CD9C5BB43D1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23053a5-5d4f-41b4-8e97-2761b294e23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164CC7A941048AB98B288DF75D8F5" ma:contentTypeVersion="7" ma:contentTypeDescription="Create a new document." ma:contentTypeScope="" ma:versionID="ecd96ca1032635f58549fd97f515eab9">
  <xsd:schema xmlns:xsd="http://www.w3.org/2001/XMLSchema" xmlns:xs="http://www.w3.org/2001/XMLSchema" xmlns:p="http://schemas.microsoft.com/office/2006/metadata/properties" xmlns:ns2="023053a5-5d4f-41b4-8e97-2761b294e231" xmlns:ns3="a7234a4c-4877-4930-a637-900410b38e3d" targetNamespace="http://schemas.microsoft.com/office/2006/metadata/properties" ma:root="true" ma:fieldsID="d9d8290d12c179de1fbb5cad9db9855c" ns2:_="" ns3:_="">
    <xsd:import namespace="023053a5-5d4f-41b4-8e97-2761b294e231"/>
    <xsd:import namespace="a7234a4c-4877-4930-a637-900410b38e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053a5-5d4f-41b4-8e97-2761b294e2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34a4c-4877-4930-a637-900410b38e3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935D91-320D-4D86-8962-A813047674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47B7EC-3044-4B11-9E8E-09337737FF4A}">
  <ds:schemaRefs>
    <ds:schemaRef ds:uri="023053a5-5d4f-41b4-8e97-2761b294e231"/>
    <ds:schemaRef ds:uri="a7234a4c-4877-4930-a637-900410b38e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601A56-A4D5-493C-A8AB-A35E605E3339}">
  <ds:schemaRefs>
    <ds:schemaRef ds:uri="023053a5-5d4f-41b4-8e97-2761b294e231"/>
    <ds:schemaRef ds:uri="a7234a4c-4877-4930-a637-900410b38e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Datasheet</Template>
  <Application>Microsoft Office PowerPoint</Application>
  <PresentationFormat>Custom</PresentationFormat>
  <Slides>2</Slides>
  <Notes>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Small Business Flyer 8.5 x 11</vt:lpstr>
      <vt:lpstr>1_Small Business Flyer 8.5 x 11</vt:lpstr>
      <vt:lpstr>&lt;Technology&gt;: &lt;CIP Focus&gt;</vt:lpstr>
      <vt:lpstr>Page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&lt;Technology&gt;: &lt;CIP Focus&gt;</dc:title>
  <dc:creator>Uttam Kumar Parui</dc:creator>
  <cp:revision>1</cp:revision>
  <dcterms:created xsi:type="dcterms:W3CDTF">2021-09-24T21:37:53Z</dcterms:created>
  <dcterms:modified xsi:type="dcterms:W3CDTF">2021-09-27T18:57:00Z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0x01010015E164CC7A941048AB98B288DF75D8F5</vt:lpwstr>
  </property>
  <property fmtid="{D5CDD505-2E9C-101B-9397-08002B2CF9AE}" pid="3" name="_dlc_DocIdItemGuid">
    <vt:lpwstr>3144a10b-845e-437c-ab4b-e7ad9e40b82e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etDate">
    <vt:lpwstr>2020-05-20T14:03:05Z</vt:lpwstr>
  </property>
  <property fmtid="{D5CDD505-2E9C-101B-9397-08002B2CF9AE}" pid="6" name="MSIP_Label_f42aa342-8706-4288-bd11-ebb85995028c_Method">
    <vt:lpwstr>Standard</vt:lpwstr>
  </property>
  <property fmtid="{D5CDD505-2E9C-101B-9397-08002B2CF9AE}" pid="7" name="MSIP_Label_f42aa342-8706-4288-bd11-ebb85995028c_Name">
    <vt:lpwstr>Internal</vt:lpwstr>
  </property>
  <property fmtid="{D5CDD505-2E9C-101B-9397-08002B2CF9AE}" pid="8" name="MSIP_Label_f42aa342-8706-4288-bd11-ebb85995028c_SiteId">
    <vt:lpwstr>72f988bf-86f1-41af-91ab-2d7cd011db47</vt:lpwstr>
  </property>
  <property fmtid="{D5CDD505-2E9C-101B-9397-08002B2CF9AE}" pid="9" name="MSIP_Label_f42aa342-8706-4288-bd11-ebb85995028c_ActionId">
    <vt:lpwstr>dd0d3fec-14ee-4da0-b963-fbdb1445df00</vt:lpwstr>
  </property>
  <property fmtid="{D5CDD505-2E9C-101B-9397-08002B2CF9AE}" pid="10" name="MSIP_Label_f42aa342-8706-4288-bd11-ebb85995028c_ContentBits">
    <vt:lpwstr>0</vt:lpwstr>
  </property>
</Properties>
</file>