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4229" r:id="rId4"/>
  </p:sldMasterIdLst>
  <p:notesMasterIdLst>
    <p:notesMasterId r:id="rId27"/>
  </p:notesMasterIdLst>
  <p:handoutMasterIdLst>
    <p:handoutMasterId r:id="rId28"/>
  </p:handoutMasterIdLst>
  <p:sldIdLst>
    <p:sldId id="1663" r:id="rId5"/>
    <p:sldId id="278" r:id="rId6"/>
    <p:sldId id="2102" r:id="rId7"/>
    <p:sldId id="2105" r:id="rId8"/>
    <p:sldId id="2094" r:id="rId9"/>
    <p:sldId id="2103" r:id="rId10"/>
    <p:sldId id="2096" r:id="rId11"/>
    <p:sldId id="2107" r:id="rId12"/>
    <p:sldId id="2100" r:id="rId13"/>
    <p:sldId id="2108" r:id="rId14"/>
    <p:sldId id="2106" r:id="rId15"/>
    <p:sldId id="2110" r:id="rId16"/>
    <p:sldId id="2112" r:id="rId17"/>
    <p:sldId id="2111" r:id="rId18"/>
    <p:sldId id="2101" r:id="rId19"/>
    <p:sldId id="2088" r:id="rId20"/>
    <p:sldId id="2104" r:id="rId21"/>
    <p:sldId id="2090" r:id="rId22"/>
    <p:sldId id="2091" r:id="rId23"/>
    <p:sldId id="2095" r:id="rId24"/>
    <p:sldId id="1893" r:id="rId25"/>
    <p:sldId id="1532" r:id="rId2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663"/>
            <p14:sldId id="278"/>
          </p14:sldIdLst>
        </p14:section>
        <p14:section name="Terraform Expressions" id="{BD51F7E0-0136-40D9-9BD5-AF3808FB3B4E}">
          <p14:sldIdLst>
            <p14:sldId id="2102"/>
            <p14:sldId id="2105"/>
            <p14:sldId id="2094"/>
            <p14:sldId id="2103"/>
            <p14:sldId id="2096"/>
            <p14:sldId id="2107"/>
            <p14:sldId id="2100"/>
            <p14:sldId id="2108"/>
            <p14:sldId id="2106"/>
            <p14:sldId id="2110"/>
            <p14:sldId id="2112"/>
            <p14:sldId id="2111"/>
            <p14:sldId id="2101"/>
          </p14:sldIdLst>
        </p14:section>
        <p14:section name="Functions" id="{61FD7773-3A78-4922-B001-03171AC205B0}">
          <p14:sldIdLst>
            <p14:sldId id="2088"/>
            <p14:sldId id="2104"/>
            <p14:sldId id="2090"/>
            <p14:sldId id="2091"/>
            <p14:sldId id="2095"/>
          </p14:sldIdLst>
        </p14:section>
        <p14:section name="wrap up" id="{B678B01F-D8E6-465A-B152-58A21CFA6A53}">
          <p14:sldIdLst>
            <p14:sldId id="1893"/>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0E5D0"/>
    <a:srgbClr val="50E6FF"/>
    <a:srgbClr val="0069BA"/>
    <a:srgbClr val="9BF00B"/>
    <a:srgbClr val="0F780F"/>
    <a:srgbClr val="107E10"/>
    <a:srgbClr val="0E700E"/>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FC0A87-3B93-472F-A6F8-791843FA4F0C}" v="5" dt="2020-06-15T11:16:57.6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6" autoAdjust="0"/>
    <p:restoredTop sz="70837" autoAdjust="0"/>
  </p:normalViewPr>
  <p:slideViewPr>
    <p:cSldViewPr snapToGrid="0">
      <p:cViewPr varScale="1">
        <p:scale>
          <a:sx n="89" d="100"/>
          <a:sy n="89" d="100"/>
        </p:scale>
        <p:origin x="1260" y="12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30699"/>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 Mohandass" userId="7d651f86-eb57-4558-b56c-97c886fa0419" providerId="ADAL" clId="{9C54BD78-DE4B-4165-912E-4D576795C64C}"/>
    <pc:docChg chg="custSel addSld delSld modSld modSection">
      <pc:chgData name="Suren Mohandass" userId="7d651f86-eb57-4558-b56c-97c886fa0419" providerId="ADAL" clId="{9C54BD78-DE4B-4165-912E-4D576795C64C}" dt="2020-06-10T14:05:18.405" v="142" actId="20577"/>
      <pc:docMkLst>
        <pc:docMk/>
      </pc:docMkLst>
      <pc:sldChg chg="modSp mod">
        <pc:chgData name="Suren Mohandass" userId="7d651f86-eb57-4558-b56c-97c886fa0419" providerId="ADAL" clId="{9C54BD78-DE4B-4165-912E-4D576795C64C}" dt="2020-06-09T21:33:16.069" v="41" actId="20577"/>
        <pc:sldMkLst>
          <pc:docMk/>
          <pc:sldMk cId="227259900" sldId="2107"/>
        </pc:sldMkLst>
        <pc:spChg chg="mod">
          <ac:chgData name="Suren Mohandass" userId="7d651f86-eb57-4558-b56c-97c886fa0419" providerId="ADAL" clId="{9C54BD78-DE4B-4165-912E-4D576795C64C}" dt="2020-06-09T21:33:16.069" v="41" actId="20577"/>
          <ac:spMkLst>
            <pc:docMk/>
            <pc:sldMk cId="227259900" sldId="2107"/>
            <ac:spMk id="6" creationId="{0F41697E-2975-42A9-96F2-3D5D3E062F24}"/>
          </ac:spMkLst>
        </pc:spChg>
      </pc:sldChg>
      <pc:sldChg chg="del">
        <pc:chgData name="Suren Mohandass" userId="7d651f86-eb57-4558-b56c-97c886fa0419" providerId="ADAL" clId="{9C54BD78-DE4B-4165-912E-4D576795C64C}" dt="2020-06-09T21:32:53.895" v="0" actId="47"/>
        <pc:sldMkLst>
          <pc:docMk/>
          <pc:sldMk cId="3035991470" sldId="2109"/>
        </pc:sldMkLst>
      </pc:sldChg>
      <pc:sldChg chg="addSp delSp modSp add mod delAnim modAnim">
        <pc:chgData name="Suren Mohandass" userId="7d651f86-eb57-4558-b56c-97c886fa0419" providerId="ADAL" clId="{9C54BD78-DE4B-4165-912E-4D576795C64C}" dt="2020-06-10T14:05:18.405" v="142" actId="20577"/>
        <pc:sldMkLst>
          <pc:docMk/>
          <pc:sldMk cId="4134124350" sldId="2111"/>
        </pc:sldMkLst>
        <pc:spChg chg="mod">
          <ac:chgData name="Suren Mohandass" userId="7d651f86-eb57-4558-b56c-97c886fa0419" providerId="ADAL" clId="{9C54BD78-DE4B-4165-912E-4D576795C64C}" dt="2020-06-10T14:02:32.733" v="55" actId="20577"/>
          <ac:spMkLst>
            <pc:docMk/>
            <pc:sldMk cId="4134124350" sldId="2111"/>
            <ac:spMk id="2" creationId="{CE406BF2-B6F9-4DD4-A1FE-87B6665308AF}"/>
          </ac:spMkLst>
        </pc:spChg>
        <pc:spChg chg="add mod">
          <ac:chgData name="Suren Mohandass" userId="7d651f86-eb57-4558-b56c-97c886fa0419" providerId="ADAL" clId="{9C54BD78-DE4B-4165-912E-4D576795C64C}" dt="2020-06-10T14:03:57.357" v="97" actId="14100"/>
          <ac:spMkLst>
            <pc:docMk/>
            <pc:sldMk cId="4134124350" sldId="2111"/>
            <ac:spMk id="3" creationId="{2C2532E1-88B4-4C40-BA32-EA5E26894E10}"/>
          </ac:spMkLst>
        </pc:spChg>
        <pc:spChg chg="del mod">
          <ac:chgData name="Suren Mohandass" userId="7d651f86-eb57-4558-b56c-97c886fa0419" providerId="ADAL" clId="{9C54BD78-DE4B-4165-912E-4D576795C64C}" dt="2020-06-10T14:03:24.540" v="93"/>
          <ac:spMkLst>
            <pc:docMk/>
            <pc:sldMk cId="4134124350" sldId="2111"/>
            <ac:spMk id="5" creationId="{5A3CFACE-593A-44A1-8DA7-F21BFD4704C5}"/>
          </ac:spMkLst>
        </pc:spChg>
        <pc:spChg chg="del">
          <ac:chgData name="Suren Mohandass" userId="7d651f86-eb57-4558-b56c-97c886fa0419" providerId="ADAL" clId="{9C54BD78-DE4B-4165-912E-4D576795C64C}" dt="2020-06-10T14:03:27.706" v="94" actId="478"/>
          <ac:spMkLst>
            <pc:docMk/>
            <pc:sldMk cId="4134124350" sldId="2111"/>
            <ac:spMk id="6" creationId="{0B3ABB8D-0118-458A-BEA8-70E172BD1E80}"/>
          </ac:spMkLst>
        </pc:spChg>
        <pc:spChg chg="mod">
          <ac:chgData name="Suren Mohandass" userId="7d651f86-eb57-4558-b56c-97c886fa0419" providerId="ADAL" clId="{9C54BD78-DE4B-4165-912E-4D576795C64C}" dt="2020-06-10T14:05:18.405" v="142" actId="20577"/>
          <ac:spMkLst>
            <pc:docMk/>
            <pc:sldMk cId="4134124350" sldId="2111"/>
            <ac:spMk id="8" creationId="{85DFC961-626B-4545-89BE-963E520C4426}"/>
          </ac:spMkLst>
        </pc:spChg>
        <pc:spChg chg="del">
          <ac:chgData name="Suren Mohandass" userId="7d651f86-eb57-4558-b56c-97c886fa0419" providerId="ADAL" clId="{9C54BD78-DE4B-4165-912E-4D576795C64C}" dt="2020-06-10T14:02:39.395" v="60" actId="478"/>
          <ac:spMkLst>
            <pc:docMk/>
            <pc:sldMk cId="4134124350" sldId="2111"/>
            <ac:spMk id="11" creationId="{7AC57E45-993F-43C4-B7B8-B9A7ABC10849}"/>
          </ac:spMkLst>
        </pc:spChg>
      </pc:sldChg>
    </pc:docChg>
  </pc:docChgLst>
  <pc:docChgLst>
    <pc:chgData name="Suren Mohandass" userId="7d651f86-eb57-4558-b56c-97c886fa0419" providerId="ADAL" clId="{B5FC0A87-3B93-472F-A6F8-791843FA4F0C}"/>
    <pc:docChg chg="undo custSel addSld delSld modSld delSection modSection">
      <pc:chgData name="Suren Mohandass" userId="7d651f86-eb57-4558-b56c-97c886fa0419" providerId="ADAL" clId="{B5FC0A87-3B93-472F-A6F8-791843FA4F0C}" dt="2020-06-15T11:17:00.362" v="37" actId="20577"/>
      <pc:docMkLst>
        <pc:docMk/>
      </pc:docMkLst>
      <pc:sldChg chg="modSp mod">
        <pc:chgData name="Suren Mohandass" userId="7d651f86-eb57-4558-b56c-97c886fa0419" providerId="ADAL" clId="{B5FC0A87-3B93-472F-A6F8-791843FA4F0C}" dt="2020-06-15T11:16:45.458" v="29"/>
        <pc:sldMkLst>
          <pc:docMk/>
          <pc:sldMk cId="2336616198" sldId="1663"/>
        </pc:sldMkLst>
        <pc:spChg chg="mod">
          <ac:chgData name="Suren Mohandass" userId="7d651f86-eb57-4558-b56c-97c886fa0419" providerId="ADAL" clId="{B5FC0A87-3B93-472F-A6F8-791843FA4F0C}" dt="2020-06-15T11:16:45.458" v="29"/>
          <ac:spMkLst>
            <pc:docMk/>
            <pc:sldMk cId="2336616198" sldId="1663"/>
            <ac:spMk id="4" creationId="{00000000-0000-0000-0000-000000000000}"/>
          </ac:spMkLst>
        </pc:spChg>
      </pc:sldChg>
      <pc:sldChg chg="del">
        <pc:chgData name="Suren Mohandass" userId="7d651f86-eb57-4558-b56c-97c886fa0419" providerId="ADAL" clId="{B5FC0A87-3B93-472F-A6F8-791843FA4F0C}" dt="2020-06-15T11:13:13.839" v="0" actId="47"/>
        <pc:sldMkLst>
          <pc:docMk/>
          <pc:sldMk cId="764902221" sldId="2053"/>
        </pc:sldMkLst>
      </pc:sldChg>
      <pc:sldChg chg="del">
        <pc:chgData name="Suren Mohandass" userId="7d651f86-eb57-4558-b56c-97c886fa0419" providerId="ADAL" clId="{B5FC0A87-3B93-472F-A6F8-791843FA4F0C}" dt="2020-06-15T11:13:13.839" v="0" actId="47"/>
        <pc:sldMkLst>
          <pc:docMk/>
          <pc:sldMk cId="1083476037" sldId="2054"/>
        </pc:sldMkLst>
      </pc:sldChg>
      <pc:sldChg chg="del">
        <pc:chgData name="Suren Mohandass" userId="7d651f86-eb57-4558-b56c-97c886fa0419" providerId="ADAL" clId="{B5FC0A87-3B93-472F-A6F8-791843FA4F0C}" dt="2020-06-15T11:13:13.839" v="0" actId="47"/>
        <pc:sldMkLst>
          <pc:docMk/>
          <pc:sldMk cId="1979181774" sldId="2055"/>
        </pc:sldMkLst>
      </pc:sldChg>
      <pc:sldChg chg="del">
        <pc:chgData name="Suren Mohandass" userId="7d651f86-eb57-4558-b56c-97c886fa0419" providerId="ADAL" clId="{B5FC0A87-3B93-472F-A6F8-791843FA4F0C}" dt="2020-06-15T11:13:13.839" v="0" actId="47"/>
        <pc:sldMkLst>
          <pc:docMk/>
          <pc:sldMk cId="2036582230" sldId="2056"/>
        </pc:sldMkLst>
      </pc:sldChg>
      <pc:sldChg chg="del">
        <pc:chgData name="Suren Mohandass" userId="7d651f86-eb57-4558-b56c-97c886fa0419" providerId="ADAL" clId="{B5FC0A87-3B93-472F-A6F8-791843FA4F0C}" dt="2020-06-15T11:13:13.839" v="0" actId="47"/>
        <pc:sldMkLst>
          <pc:docMk/>
          <pc:sldMk cId="1657788173" sldId="2057"/>
        </pc:sldMkLst>
      </pc:sldChg>
      <pc:sldChg chg="del">
        <pc:chgData name="Suren Mohandass" userId="7d651f86-eb57-4558-b56c-97c886fa0419" providerId="ADAL" clId="{B5FC0A87-3B93-472F-A6F8-791843FA4F0C}" dt="2020-06-15T11:13:13.839" v="0" actId="47"/>
        <pc:sldMkLst>
          <pc:docMk/>
          <pc:sldMk cId="2437697008" sldId="2059"/>
        </pc:sldMkLst>
      </pc:sldChg>
      <pc:sldChg chg="del">
        <pc:chgData name="Suren Mohandass" userId="7d651f86-eb57-4558-b56c-97c886fa0419" providerId="ADAL" clId="{B5FC0A87-3B93-472F-A6F8-791843FA4F0C}" dt="2020-06-15T11:13:13.839" v="0" actId="47"/>
        <pc:sldMkLst>
          <pc:docMk/>
          <pc:sldMk cId="2606355189" sldId="2060"/>
        </pc:sldMkLst>
      </pc:sldChg>
      <pc:sldChg chg="del">
        <pc:chgData name="Suren Mohandass" userId="7d651f86-eb57-4558-b56c-97c886fa0419" providerId="ADAL" clId="{B5FC0A87-3B93-472F-A6F8-791843FA4F0C}" dt="2020-06-15T11:13:13.839" v="0" actId="47"/>
        <pc:sldMkLst>
          <pc:docMk/>
          <pc:sldMk cId="648385721" sldId="2062"/>
        </pc:sldMkLst>
      </pc:sldChg>
      <pc:sldChg chg="del">
        <pc:chgData name="Suren Mohandass" userId="7d651f86-eb57-4558-b56c-97c886fa0419" providerId="ADAL" clId="{B5FC0A87-3B93-472F-A6F8-791843FA4F0C}" dt="2020-06-15T11:13:13.839" v="0" actId="47"/>
        <pc:sldMkLst>
          <pc:docMk/>
          <pc:sldMk cId="2946333283" sldId="2065"/>
        </pc:sldMkLst>
      </pc:sldChg>
      <pc:sldChg chg="del">
        <pc:chgData name="Suren Mohandass" userId="7d651f86-eb57-4558-b56c-97c886fa0419" providerId="ADAL" clId="{B5FC0A87-3B93-472F-A6F8-791843FA4F0C}" dt="2020-06-15T11:13:46.595" v="3" actId="47"/>
        <pc:sldMkLst>
          <pc:docMk/>
          <pc:sldMk cId="2618300604" sldId="2066"/>
        </pc:sldMkLst>
      </pc:sldChg>
      <pc:sldChg chg="del">
        <pc:chgData name="Suren Mohandass" userId="7d651f86-eb57-4558-b56c-97c886fa0419" providerId="ADAL" clId="{B5FC0A87-3B93-472F-A6F8-791843FA4F0C}" dt="2020-06-15T11:13:53.023" v="4" actId="47"/>
        <pc:sldMkLst>
          <pc:docMk/>
          <pc:sldMk cId="3412343896" sldId="2067"/>
        </pc:sldMkLst>
      </pc:sldChg>
      <pc:sldChg chg="del">
        <pc:chgData name="Suren Mohandass" userId="7d651f86-eb57-4558-b56c-97c886fa0419" providerId="ADAL" clId="{B5FC0A87-3B93-472F-A6F8-791843FA4F0C}" dt="2020-06-15T11:13:53.023" v="4" actId="47"/>
        <pc:sldMkLst>
          <pc:docMk/>
          <pc:sldMk cId="3292631498" sldId="2068"/>
        </pc:sldMkLst>
      </pc:sldChg>
      <pc:sldChg chg="del">
        <pc:chgData name="Suren Mohandass" userId="7d651f86-eb57-4558-b56c-97c886fa0419" providerId="ADAL" clId="{B5FC0A87-3B93-472F-A6F8-791843FA4F0C}" dt="2020-06-15T11:13:53.023" v="4" actId="47"/>
        <pc:sldMkLst>
          <pc:docMk/>
          <pc:sldMk cId="1563755598" sldId="2069"/>
        </pc:sldMkLst>
      </pc:sldChg>
      <pc:sldChg chg="del">
        <pc:chgData name="Suren Mohandass" userId="7d651f86-eb57-4558-b56c-97c886fa0419" providerId="ADAL" clId="{B5FC0A87-3B93-472F-A6F8-791843FA4F0C}" dt="2020-06-15T11:13:53.023" v="4" actId="47"/>
        <pc:sldMkLst>
          <pc:docMk/>
          <pc:sldMk cId="3725118384" sldId="2072"/>
        </pc:sldMkLst>
      </pc:sldChg>
      <pc:sldChg chg="del">
        <pc:chgData name="Suren Mohandass" userId="7d651f86-eb57-4558-b56c-97c886fa0419" providerId="ADAL" clId="{B5FC0A87-3B93-472F-A6F8-791843FA4F0C}" dt="2020-06-15T11:13:53.023" v="4" actId="47"/>
        <pc:sldMkLst>
          <pc:docMk/>
          <pc:sldMk cId="823231059" sldId="2073"/>
        </pc:sldMkLst>
      </pc:sldChg>
      <pc:sldChg chg="del">
        <pc:chgData name="Suren Mohandass" userId="7d651f86-eb57-4558-b56c-97c886fa0419" providerId="ADAL" clId="{B5FC0A87-3B93-472F-A6F8-791843FA4F0C}" dt="2020-06-15T11:13:53.023" v="4" actId="47"/>
        <pc:sldMkLst>
          <pc:docMk/>
          <pc:sldMk cId="219074055" sldId="2074"/>
        </pc:sldMkLst>
      </pc:sldChg>
      <pc:sldChg chg="del">
        <pc:chgData name="Suren Mohandass" userId="7d651f86-eb57-4558-b56c-97c886fa0419" providerId="ADAL" clId="{B5FC0A87-3B93-472F-A6F8-791843FA4F0C}" dt="2020-06-15T11:13:53.023" v="4" actId="47"/>
        <pc:sldMkLst>
          <pc:docMk/>
          <pc:sldMk cId="1829565112" sldId="2075"/>
        </pc:sldMkLst>
      </pc:sldChg>
      <pc:sldChg chg="del">
        <pc:chgData name="Suren Mohandass" userId="7d651f86-eb57-4558-b56c-97c886fa0419" providerId="ADAL" clId="{B5FC0A87-3B93-472F-A6F8-791843FA4F0C}" dt="2020-06-15T11:13:53.023" v="4" actId="47"/>
        <pc:sldMkLst>
          <pc:docMk/>
          <pc:sldMk cId="2513124677" sldId="2076"/>
        </pc:sldMkLst>
      </pc:sldChg>
      <pc:sldChg chg="del">
        <pc:chgData name="Suren Mohandass" userId="7d651f86-eb57-4558-b56c-97c886fa0419" providerId="ADAL" clId="{B5FC0A87-3B93-472F-A6F8-791843FA4F0C}" dt="2020-06-15T11:13:53.023" v="4" actId="47"/>
        <pc:sldMkLst>
          <pc:docMk/>
          <pc:sldMk cId="182423524" sldId="2077"/>
        </pc:sldMkLst>
      </pc:sldChg>
      <pc:sldChg chg="del">
        <pc:chgData name="Suren Mohandass" userId="7d651f86-eb57-4558-b56c-97c886fa0419" providerId="ADAL" clId="{B5FC0A87-3B93-472F-A6F8-791843FA4F0C}" dt="2020-06-15T11:13:42.514" v="2" actId="2696"/>
        <pc:sldMkLst>
          <pc:docMk/>
          <pc:sldMk cId="118937512" sldId="2078"/>
        </pc:sldMkLst>
      </pc:sldChg>
      <pc:sldChg chg="del">
        <pc:chgData name="Suren Mohandass" userId="7d651f86-eb57-4558-b56c-97c886fa0419" providerId="ADAL" clId="{B5FC0A87-3B93-472F-A6F8-791843FA4F0C}" dt="2020-06-15T11:13:13.839" v="0" actId="47"/>
        <pc:sldMkLst>
          <pc:docMk/>
          <pc:sldMk cId="2978636315" sldId="2079"/>
        </pc:sldMkLst>
      </pc:sldChg>
      <pc:sldChg chg="del">
        <pc:chgData name="Suren Mohandass" userId="7d651f86-eb57-4558-b56c-97c886fa0419" providerId="ADAL" clId="{B5FC0A87-3B93-472F-A6F8-791843FA4F0C}" dt="2020-06-15T11:13:53.023" v="4" actId="47"/>
        <pc:sldMkLst>
          <pc:docMk/>
          <pc:sldMk cId="346275157" sldId="2080"/>
        </pc:sldMkLst>
      </pc:sldChg>
      <pc:sldChg chg="del">
        <pc:chgData name="Suren Mohandass" userId="7d651f86-eb57-4558-b56c-97c886fa0419" providerId="ADAL" clId="{B5FC0A87-3B93-472F-A6F8-791843FA4F0C}" dt="2020-06-15T11:13:53.023" v="4" actId="47"/>
        <pc:sldMkLst>
          <pc:docMk/>
          <pc:sldMk cId="3856084365" sldId="2081"/>
        </pc:sldMkLst>
      </pc:sldChg>
      <pc:sldChg chg="del">
        <pc:chgData name="Suren Mohandass" userId="7d651f86-eb57-4558-b56c-97c886fa0419" providerId="ADAL" clId="{B5FC0A87-3B93-472F-A6F8-791843FA4F0C}" dt="2020-06-15T11:13:53.023" v="4" actId="47"/>
        <pc:sldMkLst>
          <pc:docMk/>
          <pc:sldMk cId="2273412742" sldId="2082"/>
        </pc:sldMkLst>
      </pc:sldChg>
      <pc:sldChg chg="del">
        <pc:chgData name="Suren Mohandass" userId="7d651f86-eb57-4558-b56c-97c886fa0419" providerId="ADAL" clId="{B5FC0A87-3B93-472F-A6F8-791843FA4F0C}" dt="2020-06-15T11:13:13.839" v="0" actId="47"/>
        <pc:sldMkLst>
          <pc:docMk/>
          <pc:sldMk cId="826810998" sldId="2084"/>
        </pc:sldMkLst>
      </pc:sldChg>
      <pc:sldChg chg="del">
        <pc:chgData name="Suren Mohandass" userId="7d651f86-eb57-4558-b56c-97c886fa0419" providerId="ADAL" clId="{B5FC0A87-3B93-472F-A6F8-791843FA4F0C}" dt="2020-06-15T11:13:13.839" v="0" actId="47"/>
        <pc:sldMkLst>
          <pc:docMk/>
          <pc:sldMk cId="3868405560" sldId="2085"/>
        </pc:sldMkLst>
      </pc:sldChg>
      <pc:sldChg chg="modSp add del mod">
        <pc:chgData name="Suren Mohandass" userId="7d651f86-eb57-4558-b56c-97c886fa0419" providerId="ADAL" clId="{B5FC0A87-3B93-472F-A6F8-791843FA4F0C}" dt="2020-06-15T11:17:00.362" v="37" actId="20577"/>
        <pc:sldMkLst>
          <pc:docMk/>
          <pc:sldMk cId="3961641262" sldId="2102"/>
        </pc:sldMkLst>
        <pc:spChg chg="mod">
          <ac:chgData name="Suren Mohandass" userId="7d651f86-eb57-4558-b56c-97c886fa0419" providerId="ADAL" clId="{B5FC0A87-3B93-472F-A6F8-791843FA4F0C}" dt="2020-06-15T11:17:00.362" v="37" actId="20577"/>
          <ac:spMkLst>
            <pc:docMk/>
            <pc:sldMk cId="3961641262" sldId="2102"/>
            <ac:spMk id="4" creationId="{5F8406CA-E6B4-4186-B57B-D021DA2CBA7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CB9CE1-F572-4DFB-8EF7-BCAD0FBCD9B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GB"/>
        </a:p>
      </dgm:t>
    </dgm:pt>
    <dgm:pt modelId="{7F7569A8-8712-4972-A855-79D89ED30ADE}">
      <dgm:prSet/>
      <dgm:spPr/>
      <dgm:t>
        <a:bodyPr/>
        <a:lstStyle/>
        <a:p>
          <a:r>
            <a:rPr lang="en-GB" b="0" baseline="0"/>
            <a:t>string</a:t>
          </a:r>
          <a:endParaRPr lang="en-GB"/>
        </a:p>
      </dgm:t>
    </dgm:pt>
    <dgm:pt modelId="{D2E07641-AC32-4710-B0A5-92AF53460094}" type="parTrans" cxnId="{C10DFA7C-6804-4714-B8F1-7DB04B84ABA7}">
      <dgm:prSet/>
      <dgm:spPr/>
      <dgm:t>
        <a:bodyPr/>
        <a:lstStyle/>
        <a:p>
          <a:endParaRPr lang="en-GB"/>
        </a:p>
      </dgm:t>
    </dgm:pt>
    <dgm:pt modelId="{152BDA65-3816-4552-8BA1-B148D26D4E13}" type="sibTrans" cxnId="{C10DFA7C-6804-4714-B8F1-7DB04B84ABA7}">
      <dgm:prSet/>
      <dgm:spPr/>
      <dgm:t>
        <a:bodyPr/>
        <a:lstStyle/>
        <a:p>
          <a:endParaRPr lang="en-GB"/>
        </a:p>
      </dgm:t>
    </dgm:pt>
    <dgm:pt modelId="{228C9FF0-4A39-4544-A495-DD70CE1BDE07}">
      <dgm:prSet/>
      <dgm:spPr/>
      <dgm:t>
        <a:bodyPr/>
        <a:lstStyle/>
        <a:p>
          <a:r>
            <a:rPr lang="en-GB" b="0" baseline="0"/>
            <a:t>number</a:t>
          </a:r>
          <a:endParaRPr lang="en-GB"/>
        </a:p>
      </dgm:t>
    </dgm:pt>
    <dgm:pt modelId="{29E59441-759F-4E10-9FB9-5267A2410982}" type="parTrans" cxnId="{E32B00EA-C670-4316-8A87-DF4ECE322537}">
      <dgm:prSet/>
      <dgm:spPr/>
      <dgm:t>
        <a:bodyPr/>
        <a:lstStyle/>
        <a:p>
          <a:endParaRPr lang="en-GB"/>
        </a:p>
      </dgm:t>
    </dgm:pt>
    <dgm:pt modelId="{5CE462FD-22D8-421F-A529-2F412241784A}" type="sibTrans" cxnId="{E32B00EA-C670-4316-8A87-DF4ECE322537}">
      <dgm:prSet/>
      <dgm:spPr/>
      <dgm:t>
        <a:bodyPr/>
        <a:lstStyle/>
        <a:p>
          <a:endParaRPr lang="en-GB"/>
        </a:p>
      </dgm:t>
    </dgm:pt>
    <dgm:pt modelId="{8734A869-B494-4DF5-998A-91949CB146C3}">
      <dgm:prSet/>
      <dgm:spPr/>
      <dgm:t>
        <a:bodyPr/>
        <a:lstStyle/>
        <a:p>
          <a:r>
            <a:rPr lang="en-GB" b="0" baseline="0" dirty="0"/>
            <a:t>bool</a:t>
          </a:r>
          <a:endParaRPr lang="en-GB" dirty="0"/>
        </a:p>
      </dgm:t>
    </dgm:pt>
    <dgm:pt modelId="{06D27729-B1EA-479C-A08B-909FDECBF4AE}" type="parTrans" cxnId="{643AF4D0-D637-4235-B38A-1C0BA8FBB934}">
      <dgm:prSet/>
      <dgm:spPr/>
      <dgm:t>
        <a:bodyPr/>
        <a:lstStyle/>
        <a:p>
          <a:endParaRPr lang="en-GB"/>
        </a:p>
      </dgm:t>
    </dgm:pt>
    <dgm:pt modelId="{FD8CB2B4-0795-4AD3-BFD8-974F3084143D}" type="sibTrans" cxnId="{643AF4D0-D637-4235-B38A-1C0BA8FBB934}">
      <dgm:prSet/>
      <dgm:spPr/>
      <dgm:t>
        <a:bodyPr/>
        <a:lstStyle/>
        <a:p>
          <a:endParaRPr lang="en-GB"/>
        </a:p>
      </dgm:t>
    </dgm:pt>
    <dgm:pt modelId="{B4270C08-5661-4471-A5D2-55F059C9EA60}" type="pres">
      <dgm:prSet presAssocID="{35CB9CE1-F572-4DFB-8EF7-BCAD0FBCD9BB}" presName="linear" presStyleCnt="0">
        <dgm:presLayoutVars>
          <dgm:animLvl val="lvl"/>
          <dgm:resizeHandles val="exact"/>
        </dgm:presLayoutVars>
      </dgm:prSet>
      <dgm:spPr/>
    </dgm:pt>
    <dgm:pt modelId="{72123A97-DD88-42DD-9EC5-B1A2670BE8D5}" type="pres">
      <dgm:prSet presAssocID="{7F7569A8-8712-4972-A855-79D89ED30ADE}" presName="parentText" presStyleLbl="node1" presStyleIdx="0" presStyleCnt="3">
        <dgm:presLayoutVars>
          <dgm:chMax val="0"/>
          <dgm:bulletEnabled val="1"/>
        </dgm:presLayoutVars>
      </dgm:prSet>
      <dgm:spPr/>
    </dgm:pt>
    <dgm:pt modelId="{9578079E-A17C-4189-AFF3-8D4B821D3480}" type="pres">
      <dgm:prSet presAssocID="{152BDA65-3816-4552-8BA1-B148D26D4E13}" presName="spacer" presStyleCnt="0"/>
      <dgm:spPr/>
    </dgm:pt>
    <dgm:pt modelId="{2F010E0A-F105-4653-A2FA-302D21E13285}" type="pres">
      <dgm:prSet presAssocID="{228C9FF0-4A39-4544-A495-DD70CE1BDE07}" presName="parentText" presStyleLbl="node1" presStyleIdx="1" presStyleCnt="3">
        <dgm:presLayoutVars>
          <dgm:chMax val="0"/>
          <dgm:bulletEnabled val="1"/>
        </dgm:presLayoutVars>
      </dgm:prSet>
      <dgm:spPr/>
    </dgm:pt>
    <dgm:pt modelId="{2AEA679F-A000-4556-962B-45BB66D90D71}" type="pres">
      <dgm:prSet presAssocID="{5CE462FD-22D8-421F-A529-2F412241784A}" presName="spacer" presStyleCnt="0"/>
      <dgm:spPr/>
    </dgm:pt>
    <dgm:pt modelId="{DFADB639-3EFD-4BAC-896D-361F633B4200}" type="pres">
      <dgm:prSet presAssocID="{8734A869-B494-4DF5-998A-91949CB146C3}" presName="parentText" presStyleLbl="node1" presStyleIdx="2" presStyleCnt="3">
        <dgm:presLayoutVars>
          <dgm:chMax val="0"/>
          <dgm:bulletEnabled val="1"/>
        </dgm:presLayoutVars>
      </dgm:prSet>
      <dgm:spPr/>
    </dgm:pt>
  </dgm:ptLst>
  <dgm:cxnLst>
    <dgm:cxn modelId="{AF33F839-9D73-4A37-925E-B42CEE2C6277}" type="presOf" srcId="{8734A869-B494-4DF5-998A-91949CB146C3}" destId="{DFADB639-3EFD-4BAC-896D-361F633B4200}" srcOrd="0" destOrd="0" presId="urn:microsoft.com/office/officeart/2005/8/layout/vList2"/>
    <dgm:cxn modelId="{C10DFA7C-6804-4714-B8F1-7DB04B84ABA7}" srcId="{35CB9CE1-F572-4DFB-8EF7-BCAD0FBCD9BB}" destId="{7F7569A8-8712-4972-A855-79D89ED30ADE}" srcOrd="0" destOrd="0" parTransId="{D2E07641-AC32-4710-B0A5-92AF53460094}" sibTransId="{152BDA65-3816-4552-8BA1-B148D26D4E13}"/>
    <dgm:cxn modelId="{FECA77B1-F1DD-44FC-8E3A-F91C8A33039E}" type="presOf" srcId="{35CB9CE1-F572-4DFB-8EF7-BCAD0FBCD9BB}" destId="{B4270C08-5661-4471-A5D2-55F059C9EA60}" srcOrd="0" destOrd="0" presId="urn:microsoft.com/office/officeart/2005/8/layout/vList2"/>
    <dgm:cxn modelId="{643AF4D0-D637-4235-B38A-1C0BA8FBB934}" srcId="{35CB9CE1-F572-4DFB-8EF7-BCAD0FBCD9BB}" destId="{8734A869-B494-4DF5-998A-91949CB146C3}" srcOrd="2" destOrd="0" parTransId="{06D27729-B1EA-479C-A08B-909FDECBF4AE}" sibTransId="{FD8CB2B4-0795-4AD3-BFD8-974F3084143D}"/>
    <dgm:cxn modelId="{82E66ADD-EDF1-4105-8B06-748E1253C411}" type="presOf" srcId="{228C9FF0-4A39-4544-A495-DD70CE1BDE07}" destId="{2F010E0A-F105-4653-A2FA-302D21E13285}" srcOrd="0" destOrd="0" presId="urn:microsoft.com/office/officeart/2005/8/layout/vList2"/>
    <dgm:cxn modelId="{BB8B2FDF-5361-4169-BF43-57E5CED9B128}" type="presOf" srcId="{7F7569A8-8712-4972-A855-79D89ED30ADE}" destId="{72123A97-DD88-42DD-9EC5-B1A2670BE8D5}" srcOrd="0" destOrd="0" presId="urn:microsoft.com/office/officeart/2005/8/layout/vList2"/>
    <dgm:cxn modelId="{E32B00EA-C670-4316-8A87-DF4ECE322537}" srcId="{35CB9CE1-F572-4DFB-8EF7-BCAD0FBCD9BB}" destId="{228C9FF0-4A39-4544-A495-DD70CE1BDE07}" srcOrd="1" destOrd="0" parTransId="{29E59441-759F-4E10-9FB9-5267A2410982}" sibTransId="{5CE462FD-22D8-421F-A529-2F412241784A}"/>
    <dgm:cxn modelId="{6F4A62B7-8433-4FA2-91C3-19EA2BCA1D97}" type="presParOf" srcId="{B4270C08-5661-4471-A5D2-55F059C9EA60}" destId="{72123A97-DD88-42DD-9EC5-B1A2670BE8D5}" srcOrd="0" destOrd="0" presId="urn:microsoft.com/office/officeart/2005/8/layout/vList2"/>
    <dgm:cxn modelId="{9E3D8F0D-0A4B-4F5E-B406-0CB3BD808673}" type="presParOf" srcId="{B4270C08-5661-4471-A5D2-55F059C9EA60}" destId="{9578079E-A17C-4189-AFF3-8D4B821D3480}" srcOrd="1" destOrd="0" presId="urn:microsoft.com/office/officeart/2005/8/layout/vList2"/>
    <dgm:cxn modelId="{F7983B81-D2DF-4608-8DC5-C721818F587A}" type="presParOf" srcId="{B4270C08-5661-4471-A5D2-55F059C9EA60}" destId="{2F010E0A-F105-4653-A2FA-302D21E13285}" srcOrd="2" destOrd="0" presId="urn:microsoft.com/office/officeart/2005/8/layout/vList2"/>
    <dgm:cxn modelId="{EBFED2E3-3C5F-42CE-8488-A83B842B473C}" type="presParOf" srcId="{B4270C08-5661-4471-A5D2-55F059C9EA60}" destId="{2AEA679F-A000-4556-962B-45BB66D90D71}" srcOrd="3" destOrd="0" presId="urn:microsoft.com/office/officeart/2005/8/layout/vList2"/>
    <dgm:cxn modelId="{976579F5-40FA-402B-8CDF-055D04AFD783}" type="presParOf" srcId="{B4270C08-5661-4471-A5D2-55F059C9EA60}" destId="{DFADB639-3EFD-4BAC-896D-361F633B420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ECCF99-B86C-4EB0-A3CC-0887A05C284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GB"/>
        </a:p>
      </dgm:t>
    </dgm:pt>
    <dgm:pt modelId="{6AB04B9A-0312-4279-9EF0-B808420018C5}">
      <dgm:prSet/>
      <dgm:spPr/>
      <dgm:t>
        <a:bodyPr/>
        <a:lstStyle/>
        <a:p>
          <a:r>
            <a:rPr lang="en-GB" b="0" baseline="0"/>
            <a:t>list(&lt;TYPE&gt;)</a:t>
          </a:r>
          <a:endParaRPr lang="en-GB"/>
        </a:p>
      </dgm:t>
    </dgm:pt>
    <dgm:pt modelId="{388CD5B1-8249-424B-A198-92789F1B85CE}" type="parTrans" cxnId="{929BBB39-93B9-4EEA-9B72-912A5F2F8E12}">
      <dgm:prSet/>
      <dgm:spPr/>
      <dgm:t>
        <a:bodyPr/>
        <a:lstStyle/>
        <a:p>
          <a:endParaRPr lang="en-GB"/>
        </a:p>
      </dgm:t>
    </dgm:pt>
    <dgm:pt modelId="{298E2215-6281-4E8B-84E8-F309D76A16D8}" type="sibTrans" cxnId="{929BBB39-93B9-4EEA-9B72-912A5F2F8E12}">
      <dgm:prSet/>
      <dgm:spPr/>
      <dgm:t>
        <a:bodyPr/>
        <a:lstStyle/>
        <a:p>
          <a:endParaRPr lang="en-GB"/>
        </a:p>
      </dgm:t>
    </dgm:pt>
    <dgm:pt modelId="{64BA3E3A-3327-4B55-BAD1-DBF99BC6F796}">
      <dgm:prSet/>
      <dgm:spPr/>
      <dgm:t>
        <a:bodyPr/>
        <a:lstStyle/>
        <a:p>
          <a:r>
            <a:rPr lang="en-GB" b="0" baseline="0"/>
            <a:t>set(&lt;TYPE&gt;)</a:t>
          </a:r>
          <a:endParaRPr lang="en-GB"/>
        </a:p>
      </dgm:t>
    </dgm:pt>
    <dgm:pt modelId="{E1E700F7-843E-47ED-AD41-4AD78BC98364}" type="parTrans" cxnId="{FC31C891-5318-4E52-AFB8-22A602950034}">
      <dgm:prSet/>
      <dgm:spPr/>
      <dgm:t>
        <a:bodyPr/>
        <a:lstStyle/>
        <a:p>
          <a:endParaRPr lang="en-GB"/>
        </a:p>
      </dgm:t>
    </dgm:pt>
    <dgm:pt modelId="{363C88F3-85D0-4889-8E4C-1DDC76541806}" type="sibTrans" cxnId="{FC31C891-5318-4E52-AFB8-22A602950034}">
      <dgm:prSet/>
      <dgm:spPr/>
      <dgm:t>
        <a:bodyPr/>
        <a:lstStyle/>
        <a:p>
          <a:endParaRPr lang="en-GB"/>
        </a:p>
      </dgm:t>
    </dgm:pt>
    <dgm:pt modelId="{7712F2A7-A655-4D7D-8008-DF66D17ECDE2}">
      <dgm:prSet/>
      <dgm:spPr/>
      <dgm:t>
        <a:bodyPr/>
        <a:lstStyle/>
        <a:p>
          <a:r>
            <a:rPr lang="en-GB" b="0" baseline="0"/>
            <a:t>map(&lt;TYPE&gt;)</a:t>
          </a:r>
          <a:endParaRPr lang="en-GB"/>
        </a:p>
      </dgm:t>
    </dgm:pt>
    <dgm:pt modelId="{1BF83F83-4F9E-4C08-9AC5-52698422B796}" type="parTrans" cxnId="{716479CF-0316-42E3-BA73-8F6B4E5BE7FE}">
      <dgm:prSet/>
      <dgm:spPr/>
      <dgm:t>
        <a:bodyPr/>
        <a:lstStyle/>
        <a:p>
          <a:endParaRPr lang="en-GB"/>
        </a:p>
      </dgm:t>
    </dgm:pt>
    <dgm:pt modelId="{D049245B-F9A2-4147-A47F-BE4DA07414D3}" type="sibTrans" cxnId="{716479CF-0316-42E3-BA73-8F6B4E5BE7FE}">
      <dgm:prSet/>
      <dgm:spPr/>
      <dgm:t>
        <a:bodyPr/>
        <a:lstStyle/>
        <a:p>
          <a:endParaRPr lang="en-GB"/>
        </a:p>
      </dgm:t>
    </dgm:pt>
    <dgm:pt modelId="{DB467004-6269-4D4C-925D-58B170B58066}">
      <dgm:prSet/>
      <dgm:spPr/>
      <dgm:t>
        <a:bodyPr/>
        <a:lstStyle/>
        <a:p>
          <a:r>
            <a:rPr lang="en-GB" b="0" baseline="0" dirty="0"/>
            <a:t>object({&lt;ATTR NAME&gt; = &lt;TYPE&gt;, ... })</a:t>
          </a:r>
          <a:endParaRPr lang="en-GB" dirty="0"/>
        </a:p>
      </dgm:t>
    </dgm:pt>
    <dgm:pt modelId="{E036F7EB-26C6-4B73-A74D-08DB34890C30}" type="parTrans" cxnId="{8BB22444-3C11-4ED1-9764-6E26F630366F}">
      <dgm:prSet/>
      <dgm:spPr/>
      <dgm:t>
        <a:bodyPr/>
        <a:lstStyle/>
        <a:p>
          <a:endParaRPr lang="en-GB"/>
        </a:p>
      </dgm:t>
    </dgm:pt>
    <dgm:pt modelId="{8B6510F4-85EA-4D5D-BEFC-04C1F801D5E4}" type="sibTrans" cxnId="{8BB22444-3C11-4ED1-9764-6E26F630366F}">
      <dgm:prSet/>
      <dgm:spPr/>
      <dgm:t>
        <a:bodyPr/>
        <a:lstStyle/>
        <a:p>
          <a:endParaRPr lang="en-GB"/>
        </a:p>
      </dgm:t>
    </dgm:pt>
    <dgm:pt modelId="{F1B94B64-C19A-4435-BD95-0949270DD40F}">
      <dgm:prSet/>
      <dgm:spPr/>
      <dgm:t>
        <a:bodyPr/>
        <a:lstStyle/>
        <a:p>
          <a:r>
            <a:rPr lang="en-GB" b="0" baseline="0"/>
            <a:t>tuple([&lt;TYPE&gt;, ...])</a:t>
          </a:r>
          <a:endParaRPr lang="en-GB"/>
        </a:p>
      </dgm:t>
    </dgm:pt>
    <dgm:pt modelId="{16A14A15-D132-4791-B93C-D66B8C1DFF19}" type="parTrans" cxnId="{F421B428-05B3-4127-8230-BBFC5CF16BA9}">
      <dgm:prSet/>
      <dgm:spPr/>
      <dgm:t>
        <a:bodyPr/>
        <a:lstStyle/>
        <a:p>
          <a:endParaRPr lang="en-GB"/>
        </a:p>
      </dgm:t>
    </dgm:pt>
    <dgm:pt modelId="{1A0938C6-D9DE-462F-B09A-D7D182E7AAD8}" type="sibTrans" cxnId="{F421B428-05B3-4127-8230-BBFC5CF16BA9}">
      <dgm:prSet/>
      <dgm:spPr/>
      <dgm:t>
        <a:bodyPr/>
        <a:lstStyle/>
        <a:p>
          <a:endParaRPr lang="en-GB"/>
        </a:p>
      </dgm:t>
    </dgm:pt>
    <dgm:pt modelId="{977BC5D7-5956-40E8-A255-8869F6671E0E}" type="pres">
      <dgm:prSet presAssocID="{FAECCF99-B86C-4EB0-A3CC-0887A05C284A}" presName="linear" presStyleCnt="0">
        <dgm:presLayoutVars>
          <dgm:animLvl val="lvl"/>
          <dgm:resizeHandles val="exact"/>
        </dgm:presLayoutVars>
      </dgm:prSet>
      <dgm:spPr/>
    </dgm:pt>
    <dgm:pt modelId="{B68B74B9-7AA6-4C86-90D1-528BA8DF5EBE}" type="pres">
      <dgm:prSet presAssocID="{6AB04B9A-0312-4279-9EF0-B808420018C5}" presName="parentText" presStyleLbl="node1" presStyleIdx="0" presStyleCnt="5">
        <dgm:presLayoutVars>
          <dgm:chMax val="0"/>
          <dgm:bulletEnabled val="1"/>
        </dgm:presLayoutVars>
      </dgm:prSet>
      <dgm:spPr/>
    </dgm:pt>
    <dgm:pt modelId="{3A9BB12E-5522-43CC-ADB5-DDBBE3734B4A}" type="pres">
      <dgm:prSet presAssocID="{298E2215-6281-4E8B-84E8-F309D76A16D8}" presName="spacer" presStyleCnt="0"/>
      <dgm:spPr/>
    </dgm:pt>
    <dgm:pt modelId="{77A82BD9-18E8-498E-9AA1-E4215F5A9D19}" type="pres">
      <dgm:prSet presAssocID="{64BA3E3A-3327-4B55-BAD1-DBF99BC6F796}" presName="parentText" presStyleLbl="node1" presStyleIdx="1" presStyleCnt="5">
        <dgm:presLayoutVars>
          <dgm:chMax val="0"/>
          <dgm:bulletEnabled val="1"/>
        </dgm:presLayoutVars>
      </dgm:prSet>
      <dgm:spPr/>
    </dgm:pt>
    <dgm:pt modelId="{D5563F3D-3D5F-4023-833E-921CD690EF64}" type="pres">
      <dgm:prSet presAssocID="{363C88F3-85D0-4889-8E4C-1DDC76541806}" presName="spacer" presStyleCnt="0"/>
      <dgm:spPr/>
    </dgm:pt>
    <dgm:pt modelId="{5C98052B-011B-4407-AC0B-30033E4F7242}" type="pres">
      <dgm:prSet presAssocID="{7712F2A7-A655-4D7D-8008-DF66D17ECDE2}" presName="parentText" presStyleLbl="node1" presStyleIdx="2" presStyleCnt="5">
        <dgm:presLayoutVars>
          <dgm:chMax val="0"/>
          <dgm:bulletEnabled val="1"/>
        </dgm:presLayoutVars>
      </dgm:prSet>
      <dgm:spPr/>
    </dgm:pt>
    <dgm:pt modelId="{C4FC6A58-0105-4EB5-B3D4-CE9DCCFD8B5F}" type="pres">
      <dgm:prSet presAssocID="{D049245B-F9A2-4147-A47F-BE4DA07414D3}" presName="spacer" presStyleCnt="0"/>
      <dgm:spPr/>
    </dgm:pt>
    <dgm:pt modelId="{F74FFEB1-01F0-45F5-A425-7477F4D126BF}" type="pres">
      <dgm:prSet presAssocID="{DB467004-6269-4D4C-925D-58B170B58066}" presName="parentText" presStyleLbl="node1" presStyleIdx="3" presStyleCnt="5">
        <dgm:presLayoutVars>
          <dgm:chMax val="0"/>
          <dgm:bulletEnabled val="1"/>
        </dgm:presLayoutVars>
      </dgm:prSet>
      <dgm:spPr/>
    </dgm:pt>
    <dgm:pt modelId="{73C280B7-A002-4BA8-B009-A6EAAF668C99}" type="pres">
      <dgm:prSet presAssocID="{8B6510F4-85EA-4D5D-BEFC-04C1F801D5E4}" presName="spacer" presStyleCnt="0"/>
      <dgm:spPr/>
    </dgm:pt>
    <dgm:pt modelId="{87B504C3-F3B9-4A42-BEF4-270DA83FBE6B}" type="pres">
      <dgm:prSet presAssocID="{F1B94B64-C19A-4435-BD95-0949270DD40F}" presName="parentText" presStyleLbl="node1" presStyleIdx="4" presStyleCnt="5">
        <dgm:presLayoutVars>
          <dgm:chMax val="0"/>
          <dgm:bulletEnabled val="1"/>
        </dgm:presLayoutVars>
      </dgm:prSet>
      <dgm:spPr/>
    </dgm:pt>
  </dgm:ptLst>
  <dgm:cxnLst>
    <dgm:cxn modelId="{7F4A3707-16FA-4409-B2E8-9D181689167D}" type="presOf" srcId="{DB467004-6269-4D4C-925D-58B170B58066}" destId="{F74FFEB1-01F0-45F5-A425-7477F4D126BF}" srcOrd="0" destOrd="0" presId="urn:microsoft.com/office/officeart/2005/8/layout/vList2"/>
    <dgm:cxn modelId="{F421B428-05B3-4127-8230-BBFC5CF16BA9}" srcId="{FAECCF99-B86C-4EB0-A3CC-0887A05C284A}" destId="{F1B94B64-C19A-4435-BD95-0949270DD40F}" srcOrd="4" destOrd="0" parTransId="{16A14A15-D132-4791-B93C-D66B8C1DFF19}" sibTransId="{1A0938C6-D9DE-462F-B09A-D7D182E7AAD8}"/>
    <dgm:cxn modelId="{BED5AF2B-1021-4CEF-A9B0-356FB5D6249A}" type="presOf" srcId="{6AB04B9A-0312-4279-9EF0-B808420018C5}" destId="{B68B74B9-7AA6-4C86-90D1-528BA8DF5EBE}" srcOrd="0" destOrd="0" presId="urn:microsoft.com/office/officeart/2005/8/layout/vList2"/>
    <dgm:cxn modelId="{929BBB39-93B9-4EEA-9B72-912A5F2F8E12}" srcId="{FAECCF99-B86C-4EB0-A3CC-0887A05C284A}" destId="{6AB04B9A-0312-4279-9EF0-B808420018C5}" srcOrd="0" destOrd="0" parTransId="{388CD5B1-8249-424B-A198-92789F1B85CE}" sibTransId="{298E2215-6281-4E8B-84E8-F309D76A16D8}"/>
    <dgm:cxn modelId="{8BB22444-3C11-4ED1-9764-6E26F630366F}" srcId="{FAECCF99-B86C-4EB0-A3CC-0887A05C284A}" destId="{DB467004-6269-4D4C-925D-58B170B58066}" srcOrd="3" destOrd="0" parTransId="{E036F7EB-26C6-4B73-A74D-08DB34890C30}" sibTransId="{8B6510F4-85EA-4D5D-BEFC-04C1F801D5E4}"/>
    <dgm:cxn modelId="{BC582C56-B11A-4F63-A388-702CD7240B37}" type="presOf" srcId="{64BA3E3A-3327-4B55-BAD1-DBF99BC6F796}" destId="{77A82BD9-18E8-498E-9AA1-E4215F5A9D19}" srcOrd="0" destOrd="0" presId="urn:microsoft.com/office/officeart/2005/8/layout/vList2"/>
    <dgm:cxn modelId="{7DAC4688-D9D4-49B0-A366-FF05B012A9BE}" type="presOf" srcId="{FAECCF99-B86C-4EB0-A3CC-0887A05C284A}" destId="{977BC5D7-5956-40E8-A255-8869F6671E0E}" srcOrd="0" destOrd="0" presId="urn:microsoft.com/office/officeart/2005/8/layout/vList2"/>
    <dgm:cxn modelId="{FC31C891-5318-4E52-AFB8-22A602950034}" srcId="{FAECCF99-B86C-4EB0-A3CC-0887A05C284A}" destId="{64BA3E3A-3327-4B55-BAD1-DBF99BC6F796}" srcOrd="1" destOrd="0" parTransId="{E1E700F7-843E-47ED-AD41-4AD78BC98364}" sibTransId="{363C88F3-85D0-4889-8E4C-1DDC76541806}"/>
    <dgm:cxn modelId="{C87451C2-CB94-4946-901D-6A294387386F}" type="presOf" srcId="{F1B94B64-C19A-4435-BD95-0949270DD40F}" destId="{87B504C3-F3B9-4A42-BEF4-270DA83FBE6B}" srcOrd="0" destOrd="0" presId="urn:microsoft.com/office/officeart/2005/8/layout/vList2"/>
    <dgm:cxn modelId="{716479CF-0316-42E3-BA73-8F6B4E5BE7FE}" srcId="{FAECCF99-B86C-4EB0-A3CC-0887A05C284A}" destId="{7712F2A7-A655-4D7D-8008-DF66D17ECDE2}" srcOrd="2" destOrd="0" parTransId="{1BF83F83-4F9E-4C08-9AC5-52698422B796}" sibTransId="{D049245B-F9A2-4147-A47F-BE4DA07414D3}"/>
    <dgm:cxn modelId="{BF4A29F0-9167-48DB-95E0-9FD5A116C92C}" type="presOf" srcId="{7712F2A7-A655-4D7D-8008-DF66D17ECDE2}" destId="{5C98052B-011B-4407-AC0B-30033E4F7242}" srcOrd="0" destOrd="0" presId="urn:microsoft.com/office/officeart/2005/8/layout/vList2"/>
    <dgm:cxn modelId="{42AAFDFD-1F16-48F5-9F33-DB3571B6C8BA}" type="presParOf" srcId="{977BC5D7-5956-40E8-A255-8869F6671E0E}" destId="{B68B74B9-7AA6-4C86-90D1-528BA8DF5EBE}" srcOrd="0" destOrd="0" presId="urn:microsoft.com/office/officeart/2005/8/layout/vList2"/>
    <dgm:cxn modelId="{7B5B0687-2483-4C68-9C18-D0E582F072BC}" type="presParOf" srcId="{977BC5D7-5956-40E8-A255-8869F6671E0E}" destId="{3A9BB12E-5522-43CC-ADB5-DDBBE3734B4A}" srcOrd="1" destOrd="0" presId="urn:microsoft.com/office/officeart/2005/8/layout/vList2"/>
    <dgm:cxn modelId="{3CB5A11F-B871-458F-B5C7-9D5BFF3E86BD}" type="presParOf" srcId="{977BC5D7-5956-40E8-A255-8869F6671E0E}" destId="{77A82BD9-18E8-498E-9AA1-E4215F5A9D19}" srcOrd="2" destOrd="0" presId="urn:microsoft.com/office/officeart/2005/8/layout/vList2"/>
    <dgm:cxn modelId="{D60DC4E1-21EF-4312-B6E0-C4981E8412EB}" type="presParOf" srcId="{977BC5D7-5956-40E8-A255-8869F6671E0E}" destId="{D5563F3D-3D5F-4023-833E-921CD690EF64}" srcOrd="3" destOrd="0" presId="urn:microsoft.com/office/officeart/2005/8/layout/vList2"/>
    <dgm:cxn modelId="{502837CC-1E41-4063-910A-C397A4A81F9C}" type="presParOf" srcId="{977BC5D7-5956-40E8-A255-8869F6671E0E}" destId="{5C98052B-011B-4407-AC0B-30033E4F7242}" srcOrd="4" destOrd="0" presId="urn:microsoft.com/office/officeart/2005/8/layout/vList2"/>
    <dgm:cxn modelId="{037D3A98-6D06-4768-9653-FD5F1014BF54}" type="presParOf" srcId="{977BC5D7-5956-40E8-A255-8869F6671E0E}" destId="{C4FC6A58-0105-4EB5-B3D4-CE9DCCFD8B5F}" srcOrd="5" destOrd="0" presId="urn:microsoft.com/office/officeart/2005/8/layout/vList2"/>
    <dgm:cxn modelId="{A3FBA155-2391-4B6A-8DFB-CD2AC7FC75E0}" type="presParOf" srcId="{977BC5D7-5956-40E8-A255-8869F6671E0E}" destId="{F74FFEB1-01F0-45F5-A425-7477F4D126BF}" srcOrd="6" destOrd="0" presId="urn:microsoft.com/office/officeart/2005/8/layout/vList2"/>
    <dgm:cxn modelId="{A4E22396-F240-476F-A7B3-23A3E84E0770}" type="presParOf" srcId="{977BC5D7-5956-40E8-A255-8869F6671E0E}" destId="{73C280B7-A002-4BA8-B009-A6EAAF668C99}" srcOrd="7" destOrd="0" presId="urn:microsoft.com/office/officeart/2005/8/layout/vList2"/>
    <dgm:cxn modelId="{85F1E1D2-4B1D-48D8-99BD-9B8545860A3F}" type="presParOf" srcId="{977BC5D7-5956-40E8-A255-8869F6671E0E}" destId="{87B504C3-F3B9-4A42-BEF4-270DA83FBE6B}" srcOrd="8"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73F0B4-62BA-477B-9F5C-F49827709E5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GB"/>
        </a:p>
      </dgm:t>
    </dgm:pt>
    <dgm:pt modelId="{190C6DED-93FD-4840-964E-CBD821915B13}">
      <dgm:prSet/>
      <dgm:spPr/>
      <dgm:t>
        <a:bodyPr/>
        <a:lstStyle/>
        <a:p>
          <a:r>
            <a:rPr lang="en-GB" baseline="0"/>
            <a:t>Allow you to restrict the type of value that will be accepted as the value for a variable. </a:t>
          </a:r>
          <a:endParaRPr lang="en-GB"/>
        </a:p>
      </dgm:t>
    </dgm:pt>
    <dgm:pt modelId="{DD6E42F3-8F0F-45BF-9FB4-2746FC0A26DE}" type="parTrans" cxnId="{FC598026-496E-4228-81C0-A992895555DD}">
      <dgm:prSet/>
      <dgm:spPr/>
      <dgm:t>
        <a:bodyPr/>
        <a:lstStyle/>
        <a:p>
          <a:endParaRPr lang="en-GB"/>
        </a:p>
      </dgm:t>
    </dgm:pt>
    <dgm:pt modelId="{92849A02-7C08-425E-9F25-4D3037063EAE}" type="sibTrans" cxnId="{FC598026-496E-4228-81C0-A992895555DD}">
      <dgm:prSet/>
      <dgm:spPr/>
      <dgm:t>
        <a:bodyPr/>
        <a:lstStyle/>
        <a:p>
          <a:endParaRPr lang="en-GB"/>
        </a:p>
      </dgm:t>
    </dgm:pt>
    <dgm:pt modelId="{703601C5-38C9-4FB5-AC7F-CECFF773DC25}">
      <dgm:prSet/>
      <dgm:spPr/>
      <dgm:t>
        <a:bodyPr/>
        <a:lstStyle/>
        <a:p>
          <a:r>
            <a:rPr lang="en-GB" baseline="0" dirty="0"/>
            <a:t>If no type constraint is set then a value of any type is accepted.</a:t>
          </a:r>
          <a:endParaRPr lang="en-GB" dirty="0"/>
        </a:p>
      </dgm:t>
    </dgm:pt>
    <dgm:pt modelId="{2AB3E95D-CBD5-4D9A-B09F-413F8FC71269}" type="parTrans" cxnId="{98D174C9-E42D-4552-AF07-2C134E60365A}">
      <dgm:prSet/>
      <dgm:spPr/>
      <dgm:t>
        <a:bodyPr/>
        <a:lstStyle/>
        <a:p>
          <a:endParaRPr lang="en-GB"/>
        </a:p>
      </dgm:t>
    </dgm:pt>
    <dgm:pt modelId="{D3C4B7F9-FFAB-4D64-8A02-AE3A10A50582}" type="sibTrans" cxnId="{98D174C9-E42D-4552-AF07-2C134E60365A}">
      <dgm:prSet/>
      <dgm:spPr/>
      <dgm:t>
        <a:bodyPr/>
        <a:lstStyle/>
        <a:p>
          <a:endParaRPr lang="en-GB"/>
        </a:p>
      </dgm:t>
    </dgm:pt>
    <dgm:pt modelId="{91552ED9-259D-4F9B-B826-C34F95A2F463}" type="pres">
      <dgm:prSet presAssocID="{CB73F0B4-62BA-477B-9F5C-F49827709E58}" presName="linear" presStyleCnt="0">
        <dgm:presLayoutVars>
          <dgm:animLvl val="lvl"/>
          <dgm:resizeHandles val="exact"/>
        </dgm:presLayoutVars>
      </dgm:prSet>
      <dgm:spPr/>
    </dgm:pt>
    <dgm:pt modelId="{93F545C9-506E-40A2-8136-5A35083FEA80}" type="pres">
      <dgm:prSet presAssocID="{190C6DED-93FD-4840-964E-CBD821915B13}" presName="parentText" presStyleLbl="node1" presStyleIdx="0" presStyleCnt="2">
        <dgm:presLayoutVars>
          <dgm:chMax val="0"/>
          <dgm:bulletEnabled val="1"/>
        </dgm:presLayoutVars>
      </dgm:prSet>
      <dgm:spPr/>
    </dgm:pt>
    <dgm:pt modelId="{D664A79E-737B-4680-80AE-D70D7D40ACAA}" type="pres">
      <dgm:prSet presAssocID="{92849A02-7C08-425E-9F25-4D3037063EAE}" presName="spacer" presStyleCnt="0"/>
      <dgm:spPr/>
    </dgm:pt>
    <dgm:pt modelId="{8EC8E8EB-C0E1-4FFD-8E72-205BE431C635}" type="pres">
      <dgm:prSet presAssocID="{703601C5-38C9-4FB5-AC7F-CECFF773DC25}" presName="parentText" presStyleLbl="node1" presStyleIdx="1" presStyleCnt="2">
        <dgm:presLayoutVars>
          <dgm:chMax val="0"/>
          <dgm:bulletEnabled val="1"/>
        </dgm:presLayoutVars>
      </dgm:prSet>
      <dgm:spPr/>
    </dgm:pt>
  </dgm:ptLst>
  <dgm:cxnLst>
    <dgm:cxn modelId="{FC598026-496E-4228-81C0-A992895555DD}" srcId="{CB73F0B4-62BA-477B-9F5C-F49827709E58}" destId="{190C6DED-93FD-4840-964E-CBD821915B13}" srcOrd="0" destOrd="0" parTransId="{DD6E42F3-8F0F-45BF-9FB4-2746FC0A26DE}" sibTransId="{92849A02-7C08-425E-9F25-4D3037063EAE}"/>
    <dgm:cxn modelId="{AC436C56-1261-42B7-80FF-7D8AB8B9B489}" type="presOf" srcId="{190C6DED-93FD-4840-964E-CBD821915B13}" destId="{93F545C9-506E-40A2-8136-5A35083FEA80}" srcOrd="0" destOrd="0" presId="urn:microsoft.com/office/officeart/2005/8/layout/vList2"/>
    <dgm:cxn modelId="{98D174C9-E42D-4552-AF07-2C134E60365A}" srcId="{CB73F0B4-62BA-477B-9F5C-F49827709E58}" destId="{703601C5-38C9-4FB5-AC7F-CECFF773DC25}" srcOrd="1" destOrd="0" parTransId="{2AB3E95D-CBD5-4D9A-B09F-413F8FC71269}" sibTransId="{D3C4B7F9-FFAB-4D64-8A02-AE3A10A50582}"/>
    <dgm:cxn modelId="{A38BC9EB-98FD-4228-BFC4-772C383BAEE2}" type="presOf" srcId="{CB73F0B4-62BA-477B-9F5C-F49827709E58}" destId="{91552ED9-259D-4F9B-B826-C34F95A2F463}" srcOrd="0" destOrd="0" presId="urn:microsoft.com/office/officeart/2005/8/layout/vList2"/>
    <dgm:cxn modelId="{92469EEF-271C-46E2-981F-22A3E2382259}" type="presOf" srcId="{703601C5-38C9-4FB5-AC7F-CECFF773DC25}" destId="{8EC8E8EB-C0E1-4FFD-8E72-205BE431C635}" srcOrd="0" destOrd="0" presId="urn:microsoft.com/office/officeart/2005/8/layout/vList2"/>
    <dgm:cxn modelId="{73BD14D5-B042-447C-8EE6-7AC9EF86D9B9}" type="presParOf" srcId="{91552ED9-259D-4F9B-B826-C34F95A2F463}" destId="{93F545C9-506E-40A2-8136-5A35083FEA80}" srcOrd="0" destOrd="0" presId="urn:microsoft.com/office/officeart/2005/8/layout/vList2"/>
    <dgm:cxn modelId="{B371038B-C516-4726-A72A-9CA6E75ED3F6}" type="presParOf" srcId="{91552ED9-259D-4F9B-B826-C34F95A2F463}" destId="{D664A79E-737B-4680-80AE-D70D7D40ACAA}" srcOrd="1" destOrd="0" presId="urn:microsoft.com/office/officeart/2005/8/layout/vList2"/>
    <dgm:cxn modelId="{F4CFBA7B-790F-4DBC-8727-DBA5E2B3D01D}" type="presParOf" srcId="{91552ED9-259D-4F9B-B826-C34F95A2F463}" destId="{8EC8E8EB-C0E1-4FFD-8E72-205BE431C635}" srcOrd="2"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68B6D2-663E-4247-AC36-C38A02B993B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05C58E7-E298-4AFC-A2A0-490FB9099088}">
      <dgm:prSet/>
      <dgm:spPr/>
      <dgm:t>
        <a:bodyPr/>
        <a:lstStyle/>
        <a:p>
          <a:r>
            <a:rPr lang="en-GB" baseline="0"/>
            <a:t>Numeric</a:t>
          </a:r>
          <a:endParaRPr lang="en-GB"/>
        </a:p>
      </dgm:t>
    </dgm:pt>
    <dgm:pt modelId="{49C6D39A-48C7-4FDE-B132-00DC48BDADAE}" type="parTrans" cxnId="{8F0DC62A-2C12-45DA-8C33-A54DE3F31738}">
      <dgm:prSet/>
      <dgm:spPr/>
      <dgm:t>
        <a:bodyPr/>
        <a:lstStyle/>
        <a:p>
          <a:endParaRPr lang="en-GB"/>
        </a:p>
      </dgm:t>
    </dgm:pt>
    <dgm:pt modelId="{6A56F6F3-16C2-4811-A4B1-A3A91E6BC4C1}" type="sibTrans" cxnId="{8F0DC62A-2C12-45DA-8C33-A54DE3F31738}">
      <dgm:prSet/>
      <dgm:spPr/>
      <dgm:t>
        <a:bodyPr/>
        <a:lstStyle/>
        <a:p>
          <a:endParaRPr lang="en-GB"/>
        </a:p>
      </dgm:t>
    </dgm:pt>
    <dgm:pt modelId="{AE32BC10-B966-4041-B465-16C73488A1E6}">
      <dgm:prSet/>
      <dgm:spPr/>
      <dgm:t>
        <a:bodyPr/>
        <a:lstStyle/>
        <a:p>
          <a:r>
            <a:rPr lang="en-GB" baseline="0"/>
            <a:t>String </a:t>
          </a:r>
          <a:endParaRPr lang="en-GB"/>
        </a:p>
      </dgm:t>
    </dgm:pt>
    <dgm:pt modelId="{4A7B4908-269B-4713-A843-3729C05A5590}" type="parTrans" cxnId="{90835480-5AA6-4689-A967-185047020231}">
      <dgm:prSet/>
      <dgm:spPr/>
      <dgm:t>
        <a:bodyPr/>
        <a:lstStyle/>
        <a:p>
          <a:endParaRPr lang="en-GB"/>
        </a:p>
      </dgm:t>
    </dgm:pt>
    <dgm:pt modelId="{25DE1B4C-8A8A-4A3F-B602-530177A559DF}" type="sibTrans" cxnId="{90835480-5AA6-4689-A967-185047020231}">
      <dgm:prSet/>
      <dgm:spPr/>
      <dgm:t>
        <a:bodyPr/>
        <a:lstStyle/>
        <a:p>
          <a:endParaRPr lang="en-GB"/>
        </a:p>
      </dgm:t>
    </dgm:pt>
    <dgm:pt modelId="{57989C2A-FA99-43BE-9034-51ACA29C6174}">
      <dgm:prSet/>
      <dgm:spPr/>
      <dgm:t>
        <a:bodyPr/>
        <a:lstStyle/>
        <a:p>
          <a:r>
            <a:rPr lang="en-GB" baseline="0"/>
            <a:t>Collection</a:t>
          </a:r>
          <a:endParaRPr lang="en-GB"/>
        </a:p>
      </dgm:t>
    </dgm:pt>
    <dgm:pt modelId="{31CFAFAB-38AB-478B-B208-4DBAC2EC9439}" type="parTrans" cxnId="{38162114-3ACB-45BD-BE40-84048D809F94}">
      <dgm:prSet/>
      <dgm:spPr/>
      <dgm:t>
        <a:bodyPr/>
        <a:lstStyle/>
        <a:p>
          <a:endParaRPr lang="en-GB"/>
        </a:p>
      </dgm:t>
    </dgm:pt>
    <dgm:pt modelId="{1005AC84-5C4F-4E9A-8569-8F1A56EEB268}" type="sibTrans" cxnId="{38162114-3ACB-45BD-BE40-84048D809F94}">
      <dgm:prSet/>
      <dgm:spPr/>
      <dgm:t>
        <a:bodyPr/>
        <a:lstStyle/>
        <a:p>
          <a:endParaRPr lang="en-GB"/>
        </a:p>
      </dgm:t>
    </dgm:pt>
    <dgm:pt modelId="{B517179D-E6C5-4C1B-BCDD-F2BD23B995D0}">
      <dgm:prSet/>
      <dgm:spPr/>
      <dgm:t>
        <a:bodyPr/>
        <a:lstStyle/>
        <a:p>
          <a:r>
            <a:rPr lang="en-GB" baseline="0"/>
            <a:t>Encoding</a:t>
          </a:r>
          <a:endParaRPr lang="en-GB"/>
        </a:p>
      </dgm:t>
    </dgm:pt>
    <dgm:pt modelId="{BA6EAA58-7EE8-4DA9-902F-02B5DB3DA679}" type="parTrans" cxnId="{05663776-2770-4755-8B56-74A01A1FBA69}">
      <dgm:prSet/>
      <dgm:spPr/>
      <dgm:t>
        <a:bodyPr/>
        <a:lstStyle/>
        <a:p>
          <a:endParaRPr lang="en-GB"/>
        </a:p>
      </dgm:t>
    </dgm:pt>
    <dgm:pt modelId="{5EC46182-19EC-4E06-A860-BD697818B9FD}" type="sibTrans" cxnId="{05663776-2770-4755-8B56-74A01A1FBA69}">
      <dgm:prSet/>
      <dgm:spPr/>
      <dgm:t>
        <a:bodyPr/>
        <a:lstStyle/>
        <a:p>
          <a:endParaRPr lang="en-GB"/>
        </a:p>
      </dgm:t>
    </dgm:pt>
    <dgm:pt modelId="{E14643EE-BC11-41D0-871B-E9F04899BE8D}">
      <dgm:prSet/>
      <dgm:spPr/>
      <dgm:t>
        <a:bodyPr/>
        <a:lstStyle/>
        <a:p>
          <a:r>
            <a:rPr lang="en-GB" dirty="0"/>
            <a:t>File System</a:t>
          </a:r>
        </a:p>
      </dgm:t>
    </dgm:pt>
    <dgm:pt modelId="{2E5324D5-C6BC-4BCE-9755-95906494CCBF}" type="parTrans" cxnId="{AE849C2C-D7E8-4202-AE46-B6F2E9173A8D}">
      <dgm:prSet/>
      <dgm:spPr/>
      <dgm:t>
        <a:bodyPr/>
        <a:lstStyle/>
        <a:p>
          <a:endParaRPr lang="en-GB"/>
        </a:p>
      </dgm:t>
    </dgm:pt>
    <dgm:pt modelId="{BCFE4CFB-0BE0-4ECE-98DC-9DBF7DE6CD74}" type="sibTrans" cxnId="{AE849C2C-D7E8-4202-AE46-B6F2E9173A8D}">
      <dgm:prSet/>
      <dgm:spPr/>
      <dgm:t>
        <a:bodyPr/>
        <a:lstStyle/>
        <a:p>
          <a:endParaRPr lang="en-GB"/>
        </a:p>
      </dgm:t>
    </dgm:pt>
    <dgm:pt modelId="{0C7BC071-7EBF-4C51-9A1C-36DFAEFA7182}">
      <dgm:prSet/>
      <dgm:spPr/>
      <dgm:t>
        <a:bodyPr/>
        <a:lstStyle/>
        <a:p>
          <a:r>
            <a:rPr lang="en-GB" baseline="0"/>
            <a:t>Date and Time</a:t>
          </a:r>
          <a:endParaRPr lang="en-GB"/>
        </a:p>
      </dgm:t>
    </dgm:pt>
    <dgm:pt modelId="{142735E4-183B-4CBC-8A29-DBF2FF168BD8}" type="parTrans" cxnId="{488BA1C4-A850-4BFD-992C-667205D47D2D}">
      <dgm:prSet/>
      <dgm:spPr/>
      <dgm:t>
        <a:bodyPr/>
        <a:lstStyle/>
        <a:p>
          <a:endParaRPr lang="en-GB"/>
        </a:p>
      </dgm:t>
    </dgm:pt>
    <dgm:pt modelId="{3F27C74B-7F8C-4292-B061-520DD0EF7B29}" type="sibTrans" cxnId="{488BA1C4-A850-4BFD-992C-667205D47D2D}">
      <dgm:prSet/>
      <dgm:spPr/>
      <dgm:t>
        <a:bodyPr/>
        <a:lstStyle/>
        <a:p>
          <a:endParaRPr lang="en-GB"/>
        </a:p>
      </dgm:t>
    </dgm:pt>
    <dgm:pt modelId="{176C6E9F-7FA5-4807-A48C-DFE03F0B973F}">
      <dgm:prSet/>
      <dgm:spPr/>
      <dgm:t>
        <a:bodyPr/>
        <a:lstStyle/>
        <a:p>
          <a:r>
            <a:rPr lang="en-GB" baseline="0"/>
            <a:t>Hash and Crypto</a:t>
          </a:r>
          <a:endParaRPr lang="en-GB"/>
        </a:p>
      </dgm:t>
    </dgm:pt>
    <dgm:pt modelId="{FEB6BB38-860E-4272-ADF9-67C1772CB03D}" type="parTrans" cxnId="{FC19278E-4C6B-41CF-B9FB-57A6004AA60F}">
      <dgm:prSet/>
      <dgm:spPr/>
      <dgm:t>
        <a:bodyPr/>
        <a:lstStyle/>
        <a:p>
          <a:endParaRPr lang="en-GB"/>
        </a:p>
      </dgm:t>
    </dgm:pt>
    <dgm:pt modelId="{9CB7FF91-4093-4538-A458-702AAE11905B}" type="sibTrans" cxnId="{FC19278E-4C6B-41CF-B9FB-57A6004AA60F}">
      <dgm:prSet/>
      <dgm:spPr/>
      <dgm:t>
        <a:bodyPr/>
        <a:lstStyle/>
        <a:p>
          <a:endParaRPr lang="en-GB"/>
        </a:p>
      </dgm:t>
    </dgm:pt>
    <dgm:pt modelId="{DA48A036-9A67-44BB-9D4C-16FDF27F95EC}">
      <dgm:prSet/>
      <dgm:spPr/>
      <dgm:t>
        <a:bodyPr/>
        <a:lstStyle/>
        <a:p>
          <a:r>
            <a:rPr lang="en-GB" baseline="0"/>
            <a:t>IP Network</a:t>
          </a:r>
          <a:endParaRPr lang="en-GB"/>
        </a:p>
      </dgm:t>
    </dgm:pt>
    <dgm:pt modelId="{338C9EE6-ACC1-4F8A-81E2-604EABCB8D4A}" type="parTrans" cxnId="{83AEEE0B-478B-470B-B4CD-5B8F3B1C33E1}">
      <dgm:prSet/>
      <dgm:spPr/>
      <dgm:t>
        <a:bodyPr/>
        <a:lstStyle/>
        <a:p>
          <a:endParaRPr lang="en-GB"/>
        </a:p>
      </dgm:t>
    </dgm:pt>
    <dgm:pt modelId="{8227BAB5-50D0-4390-9E1D-B379EF4B53DE}" type="sibTrans" cxnId="{83AEEE0B-478B-470B-B4CD-5B8F3B1C33E1}">
      <dgm:prSet/>
      <dgm:spPr/>
      <dgm:t>
        <a:bodyPr/>
        <a:lstStyle/>
        <a:p>
          <a:endParaRPr lang="en-GB"/>
        </a:p>
      </dgm:t>
    </dgm:pt>
    <dgm:pt modelId="{C286654F-DCC6-49A7-8387-283DE14EF7DF}">
      <dgm:prSet/>
      <dgm:spPr/>
      <dgm:t>
        <a:bodyPr/>
        <a:lstStyle/>
        <a:p>
          <a:r>
            <a:rPr lang="en-GB" baseline="0" dirty="0"/>
            <a:t>Type Conversion</a:t>
          </a:r>
          <a:endParaRPr lang="en-GB" dirty="0"/>
        </a:p>
      </dgm:t>
    </dgm:pt>
    <dgm:pt modelId="{0EAC8306-55D1-4A5A-B427-BC258B5E9F3C}" type="parTrans" cxnId="{E29EBB96-A851-4D83-982A-21118DEA14E6}">
      <dgm:prSet/>
      <dgm:spPr/>
      <dgm:t>
        <a:bodyPr/>
        <a:lstStyle/>
        <a:p>
          <a:endParaRPr lang="en-GB"/>
        </a:p>
      </dgm:t>
    </dgm:pt>
    <dgm:pt modelId="{78D514FE-7FB6-4924-BF47-D9BDF832F930}" type="sibTrans" cxnId="{E29EBB96-A851-4D83-982A-21118DEA14E6}">
      <dgm:prSet/>
      <dgm:spPr/>
      <dgm:t>
        <a:bodyPr/>
        <a:lstStyle/>
        <a:p>
          <a:endParaRPr lang="en-GB"/>
        </a:p>
      </dgm:t>
    </dgm:pt>
    <dgm:pt modelId="{C8D47F57-7C3A-4475-AD49-6B9CE8F4DBBE}" type="pres">
      <dgm:prSet presAssocID="{0568B6D2-663E-4247-AC36-C38A02B993B6}" presName="diagram" presStyleCnt="0">
        <dgm:presLayoutVars>
          <dgm:dir/>
          <dgm:resizeHandles val="exact"/>
        </dgm:presLayoutVars>
      </dgm:prSet>
      <dgm:spPr/>
    </dgm:pt>
    <dgm:pt modelId="{F9620A10-C400-4A91-AB5C-99534F6333C4}" type="pres">
      <dgm:prSet presAssocID="{105C58E7-E298-4AFC-A2A0-490FB9099088}" presName="node" presStyleLbl="node1" presStyleIdx="0" presStyleCnt="9">
        <dgm:presLayoutVars>
          <dgm:bulletEnabled val="1"/>
        </dgm:presLayoutVars>
      </dgm:prSet>
      <dgm:spPr/>
    </dgm:pt>
    <dgm:pt modelId="{56D94510-7CA8-475B-93EF-03E87C0E83DE}" type="pres">
      <dgm:prSet presAssocID="{6A56F6F3-16C2-4811-A4B1-A3A91E6BC4C1}" presName="sibTrans" presStyleCnt="0"/>
      <dgm:spPr/>
    </dgm:pt>
    <dgm:pt modelId="{D1A8AFC0-E30A-4210-A145-057C48D939A4}" type="pres">
      <dgm:prSet presAssocID="{AE32BC10-B966-4041-B465-16C73488A1E6}" presName="node" presStyleLbl="node1" presStyleIdx="1" presStyleCnt="9">
        <dgm:presLayoutVars>
          <dgm:bulletEnabled val="1"/>
        </dgm:presLayoutVars>
      </dgm:prSet>
      <dgm:spPr/>
    </dgm:pt>
    <dgm:pt modelId="{999A3179-78D8-4DE5-B1C2-9B95DCE3A717}" type="pres">
      <dgm:prSet presAssocID="{25DE1B4C-8A8A-4A3F-B602-530177A559DF}" presName="sibTrans" presStyleCnt="0"/>
      <dgm:spPr/>
    </dgm:pt>
    <dgm:pt modelId="{CAD411D1-9AEA-4A0D-A1D4-EF42C92C4E53}" type="pres">
      <dgm:prSet presAssocID="{57989C2A-FA99-43BE-9034-51ACA29C6174}" presName="node" presStyleLbl="node1" presStyleIdx="2" presStyleCnt="9">
        <dgm:presLayoutVars>
          <dgm:bulletEnabled val="1"/>
        </dgm:presLayoutVars>
      </dgm:prSet>
      <dgm:spPr/>
    </dgm:pt>
    <dgm:pt modelId="{428DC9E3-34C2-4EC9-901D-4C6E9A95F25A}" type="pres">
      <dgm:prSet presAssocID="{1005AC84-5C4F-4E9A-8569-8F1A56EEB268}" presName="sibTrans" presStyleCnt="0"/>
      <dgm:spPr/>
    </dgm:pt>
    <dgm:pt modelId="{8C3E0FB8-636F-4FEA-B96A-C4A18DFC1F0B}" type="pres">
      <dgm:prSet presAssocID="{B517179D-E6C5-4C1B-BCDD-F2BD23B995D0}" presName="node" presStyleLbl="node1" presStyleIdx="3" presStyleCnt="9">
        <dgm:presLayoutVars>
          <dgm:bulletEnabled val="1"/>
        </dgm:presLayoutVars>
      </dgm:prSet>
      <dgm:spPr/>
    </dgm:pt>
    <dgm:pt modelId="{73B5C721-1DCB-4B9E-8840-AF90E4C33AE1}" type="pres">
      <dgm:prSet presAssocID="{5EC46182-19EC-4E06-A860-BD697818B9FD}" presName="sibTrans" presStyleCnt="0"/>
      <dgm:spPr/>
    </dgm:pt>
    <dgm:pt modelId="{F32D12E5-E5BE-4BD0-A89C-786E2C4013AE}" type="pres">
      <dgm:prSet presAssocID="{E14643EE-BC11-41D0-871B-E9F04899BE8D}" presName="node" presStyleLbl="node1" presStyleIdx="4" presStyleCnt="9">
        <dgm:presLayoutVars>
          <dgm:bulletEnabled val="1"/>
        </dgm:presLayoutVars>
      </dgm:prSet>
      <dgm:spPr/>
    </dgm:pt>
    <dgm:pt modelId="{241E840C-BCD9-437E-A9D6-3C549214DEFC}" type="pres">
      <dgm:prSet presAssocID="{BCFE4CFB-0BE0-4ECE-98DC-9DBF7DE6CD74}" presName="sibTrans" presStyleCnt="0"/>
      <dgm:spPr/>
    </dgm:pt>
    <dgm:pt modelId="{18177BEB-A1EB-48C6-BE16-D34F9B3ACBFC}" type="pres">
      <dgm:prSet presAssocID="{0C7BC071-7EBF-4C51-9A1C-36DFAEFA7182}" presName="node" presStyleLbl="node1" presStyleIdx="5" presStyleCnt="9">
        <dgm:presLayoutVars>
          <dgm:bulletEnabled val="1"/>
        </dgm:presLayoutVars>
      </dgm:prSet>
      <dgm:spPr/>
    </dgm:pt>
    <dgm:pt modelId="{F79002D2-560E-4787-B321-361BA46E119D}" type="pres">
      <dgm:prSet presAssocID="{3F27C74B-7F8C-4292-B061-520DD0EF7B29}" presName="sibTrans" presStyleCnt="0"/>
      <dgm:spPr/>
    </dgm:pt>
    <dgm:pt modelId="{4629E405-EACA-4F08-8C81-65F1C94D72F4}" type="pres">
      <dgm:prSet presAssocID="{176C6E9F-7FA5-4807-A48C-DFE03F0B973F}" presName="node" presStyleLbl="node1" presStyleIdx="6" presStyleCnt="9">
        <dgm:presLayoutVars>
          <dgm:bulletEnabled val="1"/>
        </dgm:presLayoutVars>
      </dgm:prSet>
      <dgm:spPr/>
    </dgm:pt>
    <dgm:pt modelId="{6534765A-1BC3-4EC8-99E3-0C1E28D1D1E5}" type="pres">
      <dgm:prSet presAssocID="{9CB7FF91-4093-4538-A458-702AAE11905B}" presName="sibTrans" presStyleCnt="0"/>
      <dgm:spPr/>
    </dgm:pt>
    <dgm:pt modelId="{7C1C3BD6-4EE0-49A7-98A6-97B2802B815B}" type="pres">
      <dgm:prSet presAssocID="{DA48A036-9A67-44BB-9D4C-16FDF27F95EC}" presName="node" presStyleLbl="node1" presStyleIdx="7" presStyleCnt="9">
        <dgm:presLayoutVars>
          <dgm:bulletEnabled val="1"/>
        </dgm:presLayoutVars>
      </dgm:prSet>
      <dgm:spPr/>
    </dgm:pt>
    <dgm:pt modelId="{8D90D6E5-FCB9-433B-82FB-E2C748378892}" type="pres">
      <dgm:prSet presAssocID="{8227BAB5-50D0-4390-9E1D-B379EF4B53DE}" presName="sibTrans" presStyleCnt="0"/>
      <dgm:spPr/>
    </dgm:pt>
    <dgm:pt modelId="{2E0D3946-D02A-4A24-9317-1B91429076DF}" type="pres">
      <dgm:prSet presAssocID="{C286654F-DCC6-49A7-8387-283DE14EF7DF}" presName="node" presStyleLbl="node1" presStyleIdx="8" presStyleCnt="9">
        <dgm:presLayoutVars>
          <dgm:bulletEnabled val="1"/>
        </dgm:presLayoutVars>
      </dgm:prSet>
      <dgm:spPr/>
    </dgm:pt>
  </dgm:ptLst>
  <dgm:cxnLst>
    <dgm:cxn modelId="{83AEEE0B-478B-470B-B4CD-5B8F3B1C33E1}" srcId="{0568B6D2-663E-4247-AC36-C38A02B993B6}" destId="{DA48A036-9A67-44BB-9D4C-16FDF27F95EC}" srcOrd="7" destOrd="0" parTransId="{338C9EE6-ACC1-4F8A-81E2-604EABCB8D4A}" sibTransId="{8227BAB5-50D0-4390-9E1D-B379EF4B53DE}"/>
    <dgm:cxn modelId="{38162114-3ACB-45BD-BE40-84048D809F94}" srcId="{0568B6D2-663E-4247-AC36-C38A02B993B6}" destId="{57989C2A-FA99-43BE-9034-51ACA29C6174}" srcOrd="2" destOrd="0" parTransId="{31CFAFAB-38AB-478B-B208-4DBAC2EC9439}" sibTransId="{1005AC84-5C4F-4E9A-8569-8F1A56EEB268}"/>
    <dgm:cxn modelId="{8F0DC62A-2C12-45DA-8C33-A54DE3F31738}" srcId="{0568B6D2-663E-4247-AC36-C38A02B993B6}" destId="{105C58E7-E298-4AFC-A2A0-490FB9099088}" srcOrd="0" destOrd="0" parTransId="{49C6D39A-48C7-4FDE-B132-00DC48BDADAE}" sibTransId="{6A56F6F3-16C2-4811-A4B1-A3A91E6BC4C1}"/>
    <dgm:cxn modelId="{AE849C2C-D7E8-4202-AE46-B6F2E9173A8D}" srcId="{0568B6D2-663E-4247-AC36-C38A02B993B6}" destId="{E14643EE-BC11-41D0-871B-E9F04899BE8D}" srcOrd="4" destOrd="0" parTransId="{2E5324D5-C6BC-4BCE-9755-95906494CCBF}" sibTransId="{BCFE4CFB-0BE0-4ECE-98DC-9DBF7DE6CD74}"/>
    <dgm:cxn modelId="{ABC7C838-958D-40AF-8295-0F7A9B2F4E3B}" type="presOf" srcId="{E14643EE-BC11-41D0-871B-E9F04899BE8D}" destId="{F32D12E5-E5BE-4BD0-A89C-786E2C4013AE}" srcOrd="0" destOrd="0" presId="urn:microsoft.com/office/officeart/2005/8/layout/default"/>
    <dgm:cxn modelId="{C5D4313A-6360-4988-9073-0038A354766E}" type="presOf" srcId="{C286654F-DCC6-49A7-8387-283DE14EF7DF}" destId="{2E0D3946-D02A-4A24-9317-1B91429076DF}" srcOrd="0" destOrd="0" presId="urn:microsoft.com/office/officeart/2005/8/layout/default"/>
    <dgm:cxn modelId="{0C27603F-2197-413D-8300-1ECD53C2E099}" type="presOf" srcId="{AE32BC10-B966-4041-B465-16C73488A1E6}" destId="{D1A8AFC0-E30A-4210-A145-057C48D939A4}" srcOrd="0" destOrd="0" presId="urn:microsoft.com/office/officeart/2005/8/layout/default"/>
    <dgm:cxn modelId="{FCA92763-6AD3-43E7-BDE1-14C8A8CCD2D0}" type="presOf" srcId="{DA48A036-9A67-44BB-9D4C-16FDF27F95EC}" destId="{7C1C3BD6-4EE0-49A7-98A6-97B2802B815B}" srcOrd="0" destOrd="0" presId="urn:microsoft.com/office/officeart/2005/8/layout/default"/>
    <dgm:cxn modelId="{05663776-2770-4755-8B56-74A01A1FBA69}" srcId="{0568B6D2-663E-4247-AC36-C38A02B993B6}" destId="{B517179D-E6C5-4C1B-BCDD-F2BD23B995D0}" srcOrd="3" destOrd="0" parTransId="{BA6EAA58-7EE8-4DA9-902F-02B5DB3DA679}" sibTransId="{5EC46182-19EC-4E06-A860-BD697818B9FD}"/>
    <dgm:cxn modelId="{0315E456-6B51-4BF8-B70C-34DE3FC9B5E8}" type="presOf" srcId="{105C58E7-E298-4AFC-A2A0-490FB9099088}" destId="{F9620A10-C400-4A91-AB5C-99534F6333C4}" srcOrd="0" destOrd="0" presId="urn:microsoft.com/office/officeart/2005/8/layout/default"/>
    <dgm:cxn modelId="{B01F6F79-C718-4ABF-828A-E16C0A873B39}" type="presOf" srcId="{0C7BC071-7EBF-4C51-9A1C-36DFAEFA7182}" destId="{18177BEB-A1EB-48C6-BE16-D34F9B3ACBFC}" srcOrd="0" destOrd="0" presId="urn:microsoft.com/office/officeart/2005/8/layout/default"/>
    <dgm:cxn modelId="{A86CB15A-1620-4E93-B98B-D12CD67F92C7}" type="presOf" srcId="{B517179D-E6C5-4C1B-BCDD-F2BD23B995D0}" destId="{8C3E0FB8-636F-4FEA-B96A-C4A18DFC1F0B}" srcOrd="0" destOrd="0" presId="urn:microsoft.com/office/officeart/2005/8/layout/default"/>
    <dgm:cxn modelId="{90835480-5AA6-4689-A967-185047020231}" srcId="{0568B6D2-663E-4247-AC36-C38A02B993B6}" destId="{AE32BC10-B966-4041-B465-16C73488A1E6}" srcOrd="1" destOrd="0" parTransId="{4A7B4908-269B-4713-A843-3729C05A5590}" sibTransId="{25DE1B4C-8A8A-4A3F-B602-530177A559DF}"/>
    <dgm:cxn modelId="{FC19278E-4C6B-41CF-B9FB-57A6004AA60F}" srcId="{0568B6D2-663E-4247-AC36-C38A02B993B6}" destId="{176C6E9F-7FA5-4807-A48C-DFE03F0B973F}" srcOrd="6" destOrd="0" parTransId="{FEB6BB38-860E-4272-ADF9-67C1772CB03D}" sibTransId="{9CB7FF91-4093-4538-A458-702AAE11905B}"/>
    <dgm:cxn modelId="{5909FC92-2154-4C3A-B170-FDD4B2FCD60A}" type="presOf" srcId="{0568B6D2-663E-4247-AC36-C38A02B993B6}" destId="{C8D47F57-7C3A-4475-AD49-6B9CE8F4DBBE}" srcOrd="0" destOrd="0" presId="urn:microsoft.com/office/officeart/2005/8/layout/default"/>
    <dgm:cxn modelId="{E29EBB96-A851-4D83-982A-21118DEA14E6}" srcId="{0568B6D2-663E-4247-AC36-C38A02B993B6}" destId="{C286654F-DCC6-49A7-8387-283DE14EF7DF}" srcOrd="8" destOrd="0" parTransId="{0EAC8306-55D1-4A5A-B427-BC258B5E9F3C}" sibTransId="{78D514FE-7FB6-4924-BF47-D9BDF832F930}"/>
    <dgm:cxn modelId="{B66420C4-73AF-449A-B384-3B3C1F7683BE}" type="presOf" srcId="{57989C2A-FA99-43BE-9034-51ACA29C6174}" destId="{CAD411D1-9AEA-4A0D-A1D4-EF42C92C4E53}" srcOrd="0" destOrd="0" presId="urn:microsoft.com/office/officeart/2005/8/layout/default"/>
    <dgm:cxn modelId="{488BA1C4-A850-4BFD-992C-667205D47D2D}" srcId="{0568B6D2-663E-4247-AC36-C38A02B993B6}" destId="{0C7BC071-7EBF-4C51-9A1C-36DFAEFA7182}" srcOrd="5" destOrd="0" parTransId="{142735E4-183B-4CBC-8A29-DBF2FF168BD8}" sibTransId="{3F27C74B-7F8C-4292-B061-520DD0EF7B29}"/>
    <dgm:cxn modelId="{7E017CC5-1257-4980-93B9-FBD5032E8B1B}" type="presOf" srcId="{176C6E9F-7FA5-4807-A48C-DFE03F0B973F}" destId="{4629E405-EACA-4F08-8C81-65F1C94D72F4}" srcOrd="0" destOrd="0" presId="urn:microsoft.com/office/officeart/2005/8/layout/default"/>
    <dgm:cxn modelId="{7A10AFDA-D869-481D-B00D-04C141EF6C77}" type="presParOf" srcId="{C8D47F57-7C3A-4475-AD49-6B9CE8F4DBBE}" destId="{F9620A10-C400-4A91-AB5C-99534F6333C4}" srcOrd="0" destOrd="0" presId="urn:microsoft.com/office/officeart/2005/8/layout/default"/>
    <dgm:cxn modelId="{848B6713-54FF-41A8-8C26-7832A56B8881}" type="presParOf" srcId="{C8D47F57-7C3A-4475-AD49-6B9CE8F4DBBE}" destId="{56D94510-7CA8-475B-93EF-03E87C0E83DE}" srcOrd="1" destOrd="0" presId="urn:microsoft.com/office/officeart/2005/8/layout/default"/>
    <dgm:cxn modelId="{43DA237F-7189-4E39-80D8-58FD3EDBF7DC}" type="presParOf" srcId="{C8D47F57-7C3A-4475-AD49-6B9CE8F4DBBE}" destId="{D1A8AFC0-E30A-4210-A145-057C48D939A4}" srcOrd="2" destOrd="0" presId="urn:microsoft.com/office/officeart/2005/8/layout/default"/>
    <dgm:cxn modelId="{5D5674A7-26B8-4920-80BC-DE80C60A9090}" type="presParOf" srcId="{C8D47F57-7C3A-4475-AD49-6B9CE8F4DBBE}" destId="{999A3179-78D8-4DE5-B1C2-9B95DCE3A717}" srcOrd="3" destOrd="0" presId="urn:microsoft.com/office/officeart/2005/8/layout/default"/>
    <dgm:cxn modelId="{C29A5B2E-65BF-4A3F-9C7C-A5E706C0A3FE}" type="presParOf" srcId="{C8D47F57-7C3A-4475-AD49-6B9CE8F4DBBE}" destId="{CAD411D1-9AEA-4A0D-A1D4-EF42C92C4E53}" srcOrd="4" destOrd="0" presId="urn:microsoft.com/office/officeart/2005/8/layout/default"/>
    <dgm:cxn modelId="{4B7943D2-4A56-4451-8AEF-F97152E95AFF}" type="presParOf" srcId="{C8D47F57-7C3A-4475-AD49-6B9CE8F4DBBE}" destId="{428DC9E3-34C2-4EC9-901D-4C6E9A95F25A}" srcOrd="5" destOrd="0" presId="urn:microsoft.com/office/officeart/2005/8/layout/default"/>
    <dgm:cxn modelId="{CA3925DC-6D4A-4C50-86DF-2F7F02AA9653}" type="presParOf" srcId="{C8D47F57-7C3A-4475-AD49-6B9CE8F4DBBE}" destId="{8C3E0FB8-636F-4FEA-B96A-C4A18DFC1F0B}" srcOrd="6" destOrd="0" presId="urn:microsoft.com/office/officeart/2005/8/layout/default"/>
    <dgm:cxn modelId="{1214A7B0-4BB8-495C-B962-894F39679BA8}" type="presParOf" srcId="{C8D47F57-7C3A-4475-AD49-6B9CE8F4DBBE}" destId="{73B5C721-1DCB-4B9E-8840-AF90E4C33AE1}" srcOrd="7" destOrd="0" presId="urn:microsoft.com/office/officeart/2005/8/layout/default"/>
    <dgm:cxn modelId="{08CFA936-811D-4DD8-A1AC-1C03BA09F3F7}" type="presParOf" srcId="{C8D47F57-7C3A-4475-AD49-6B9CE8F4DBBE}" destId="{F32D12E5-E5BE-4BD0-A89C-786E2C4013AE}" srcOrd="8" destOrd="0" presId="urn:microsoft.com/office/officeart/2005/8/layout/default"/>
    <dgm:cxn modelId="{D0D39FB1-6624-449B-B6A7-C58051B93ECC}" type="presParOf" srcId="{C8D47F57-7C3A-4475-AD49-6B9CE8F4DBBE}" destId="{241E840C-BCD9-437E-A9D6-3C549214DEFC}" srcOrd="9" destOrd="0" presId="urn:microsoft.com/office/officeart/2005/8/layout/default"/>
    <dgm:cxn modelId="{F64D3DE3-B31E-4A54-B036-5DC25FB1C4FE}" type="presParOf" srcId="{C8D47F57-7C3A-4475-AD49-6B9CE8F4DBBE}" destId="{18177BEB-A1EB-48C6-BE16-D34F9B3ACBFC}" srcOrd="10" destOrd="0" presId="urn:microsoft.com/office/officeart/2005/8/layout/default"/>
    <dgm:cxn modelId="{CEB90ED3-8F35-4827-8D19-7EEE9C0B1FD2}" type="presParOf" srcId="{C8D47F57-7C3A-4475-AD49-6B9CE8F4DBBE}" destId="{F79002D2-560E-4787-B321-361BA46E119D}" srcOrd="11" destOrd="0" presId="urn:microsoft.com/office/officeart/2005/8/layout/default"/>
    <dgm:cxn modelId="{AD9C179E-56C0-41F4-828B-39667FA6E285}" type="presParOf" srcId="{C8D47F57-7C3A-4475-AD49-6B9CE8F4DBBE}" destId="{4629E405-EACA-4F08-8C81-65F1C94D72F4}" srcOrd="12" destOrd="0" presId="urn:microsoft.com/office/officeart/2005/8/layout/default"/>
    <dgm:cxn modelId="{EF29C16F-9A8C-4B57-98CA-EFA8E3A0297B}" type="presParOf" srcId="{C8D47F57-7C3A-4475-AD49-6B9CE8F4DBBE}" destId="{6534765A-1BC3-4EC8-99E3-0C1E28D1D1E5}" srcOrd="13" destOrd="0" presId="urn:microsoft.com/office/officeart/2005/8/layout/default"/>
    <dgm:cxn modelId="{F0BFB579-33AE-4014-8744-F6E46AA3A6AD}" type="presParOf" srcId="{C8D47F57-7C3A-4475-AD49-6B9CE8F4DBBE}" destId="{7C1C3BD6-4EE0-49A7-98A6-97B2802B815B}" srcOrd="14" destOrd="0" presId="urn:microsoft.com/office/officeart/2005/8/layout/default"/>
    <dgm:cxn modelId="{88912573-A064-4548-94CC-6DFF6CCADFD7}" type="presParOf" srcId="{C8D47F57-7C3A-4475-AD49-6B9CE8F4DBBE}" destId="{8D90D6E5-FCB9-433B-82FB-E2C748378892}" srcOrd="15" destOrd="0" presId="urn:microsoft.com/office/officeart/2005/8/layout/default"/>
    <dgm:cxn modelId="{61B34800-B9C3-4012-A1A1-BE37EEDF54F0}" type="presParOf" srcId="{C8D47F57-7C3A-4475-AD49-6B9CE8F4DBBE}" destId="{2E0D3946-D02A-4A24-9317-1B91429076DF}"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B75C6F-E8B6-4BAD-B5E1-7F697A9AD7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2F31374-F409-4CFE-8DC6-A19E02A3AE9D}">
      <dgm:prSet/>
      <dgm:spPr/>
      <dgm:t>
        <a:bodyPr/>
        <a:lstStyle/>
        <a:p>
          <a:r>
            <a:rPr lang="en-US" baseline="0" dirty="0"/>
            <a:t>Ask</a:t>
          </a:r>
          <a:endParaRPr lang="en-GB" dirty="0"/>
        </a:p>
      </dgm:t>
    </dgm:pt>
    <dgm:pt modelId="{4F5573E7-C54B-4C75-A5FE-AA5A86796900}" type="parTrans" cxnId="{74864A98-C405-4436-9824-717A9A3D3B05}">
      <dgm:prSet/>
      <dgm:spPr/>
      <dgm:t>
        <a:bodyPr/>
        <a:lstStyle/>
        <a:p>
          <a:endParaRPr lang="en-GB"/>
        </a:p>
      </dgm:t>
    </dgm:pt>
    <dgm:pt modelId="{2FEE5223-E8B4-469A-AA2D-E5A23C54BB38}" type="sibTrans" cxnId="{74864A98-C405-4436-9824-717A9A3D3B05}">
      <dgm:prSet/>
      <dgm:spPr/>
      <dgm:t>
        <a:bodyPr/>
        <a:lstStyle/>
        <a:p>
          <a:endParaRPr lang="en-GB"/>
        </a:p>
      </dgm:t>
    </dgm:pt>
    <dgm:pt modelId="{64626304-6119-4351-8004-F0683970731C}">
      <dgm:prSet/>
      <dgm:spPr/>
      <dgm:t>
        <a:bodyPr/>
        <a:lstStyle/>
        <a:p>
          <a:r>
            <a:rPr lang="en-US" baseline="0" dirty="0"/>
            <a:t>Discuss</a:t>
          </a:r>
          <a:endParaRPr lang="en-GB" dirty="0"/>
        </a:p>
      </dgm:t>
    </dgm:pt>
    <dgm:pt modelId="{16D91229-FCDA-4B26-8AEE-6A936E2D179B}" type="parTrans" cxnId="{0A5C039A-A00D-48B1-8322-513254BC8135}">
      <dgm:prSet/>
      <dgm:spPr/>
      <dgm:t>
        <a:bodyPr/>
        <a:lstStyle/>
        <a:p>
          <a:endParaRPr lang="en-GB"/>
        </a:p>
      </dgm:t>
    </dgm:pt>
    <dgm:pt modelId="{84F4F72D-0356-4C7F-AFD2-E4C94012CED4}" type="sibTrans" cxnId="{0A5C039A-A00D-48B1-8322-513254BC8135}">
      <dgm:prSet/>
      <dgm:spPr/>
      <dgm:t>
        <a:bodyPr/>
        <a:lstStyle/>
        <a:p>
          <a:endParaRPr lang="en-GB"/>
        </a:p>
      </dgm:t>
    </dgm:pt>
    <dgm:pt modelId="{842621E4-2215-4850-AEC7-9D84EE478163}">
      <dgm:prSet/>
      <dgm:spPr/>
      <dgm:t>
        <a:bodyPr/>
        <a:lstStyle/>
        <a:p>
          <a:r>
            <a:rPr lang="en-US" baseline="0" dirty="0"/>
            <a:t>Comment</a:t>
          </a:r>
          <a:endParaRPr lang="en-GB" dirty="0"/>
        </a:p>
      </dgm:t>
    </dgm:pt>
    <dgm:pt modelId="{5883E32C-0583-4028-B2FA-8A9C40B8BD42}" type="parTrans" cxnId="{0EC6EB30-BA68-42AB-BFF1-53A75DE793F1}">
      <dgm:prSet/>
      <dgm:spPr/>
      <dgm:t>
        <a:bodyPr/>
        <a:lstStyle/>
        <a:p>
          <a:endParaRPr lang="en-GB"/>
        </a:p>
      </dgm:t>
    </dgm:pt>
    <dgm:pt modelId="{D311289E-9B80-4E99-A5A1-33159750FA13}" type="sibTrans" cxnId="{0EC6EB30-BA68-42AB-BFF1-53A75DE793F1}">
      <dgm:prSet/>
      <dgm:spPr/>
      <dgm:t>
        <a:bodyPr/>
        <a:lstStyle/>
        <a:p>
          <a:endParaRPr lang="en-GB"/>
        </a:p>
      </dgm:t>
    </dgm:pt>
    <dgm:pt modelId="{C9E41429-2521-4323-B445-B851CF0ABEC8}" type="pres">
      <dgm:prSet presAssocID="{03B75C6F-E8B6-4BAD-B5E1-7F697A9AD795}" presName="linear" presStyleCnt="0">
        <dgm:presLayoutVars>
          <dgm:animLvl val="lvl"/>
          <dgm:resizeHandles val="exact"/>
        </dgm:presLayoutVars>
      </dgm:prSet>
      <dgm:spPr/>
    </dgm:pt>
    <dgm:pt modelId="{7F598735-4C23-41F9-A1D6-CA5AABD3DB42}" type="pres">
      <dgm:prSet presAssocID="{12F31374-F409-4CFE-8DC6-A19E02A3AE9D}" presName="parentText" presStyleLbl="node1" presStyleIdx="0" presStyleCnt="3">
        <dgm:presLayoutVars>
          <dgm:chMax val="0"/>
          <dgm:bulletEnabled val="1"/>
        </dgm:presLayoutVars>
      </dgm:prSet>
      <dgm:spPr/>
    </dgm:pt>
    <dgm:pt modelId="{C8D2B205-9784-49F5-8C17-CCBC649B60B6}" type="pres">
      <dgm:prSet presAssocID="{2FEE5223-E8B4-469A-AA2D-E5A23C54BB38}" presName="spacer" presStyleCnt="0"/>
      <dgm:spPr/>
    </dgm:pt>
    <dgm:pt modelId="{72AABEE3-6A8F-4333-AF43-17CFD3A8213A}" type="pres">
      <dgm:prSet presAssocID="{64626304-6119-4351-8004-F0683970731C}" presName="parentText" presStyleLbl="node1" presStyleIdx="1" presStyleCnt="3">
        <dgm:presLayoutVars>
          <dgm:chMax val="0"/>
          <dgm:bulletEnabled val="1"/>
        </dgm:presLayoutVars>
      </dgm:prSet>
      <dgm:spPr/>
    </dgm:pt>
    <dgm:pt modelId="{675EF8AB-D415-4DE5-A36F-20745DF4A04F}" type="pres">
      <dgm:prSet presAssocID="{84F4F72D-0356-4C7F-AFD2-E4C94012CED4}" presName="spacer" presStyleCnt="0"/>
      <dgm:spPr/>
    </dgm:pt>
    <dgm:pt modelId="{D1C9D298-84D3-4E8C-B454-B3B7844B1109}" type="pres">
      <dgm:prSet presAssocID="{842621E4-2215-4850-AEC7-9D84EE478163}" presName="parentText" presStyleLbl="node1" presStyleIdx="2" presStyleCnt="3">
        <dgm:presLayoutVars>
          <dgm:chMax val="0"/>
          <dgm:bulletEnabled val="1"/>
        </dgm:presLayoutVars>
      </dgm:prSet>
      <dgm:spPr/>
    </dgm:pt>
  </dgm:ptLst>
  <dgm:cxnLst>
    <dgm:cxn modelId="{E01B6311-3939-41B1-87BD-77CE284E28C0}" type="presOf" srcId="{03B75C6F-E8B6-4BAD-B5E1-7F697A9AD795}" destId="{C9E41429-2521-4323-B445-B851CF0ABEC8}" srcOrd="0" destOrd="0" presId="urn:microsoft.com/office/officeart/2005/8/layout/vList2"/>
    <dgm:cxn modelId="{5220B223-680A-4280-ABA3-1F8B1CBA7D08}" type="presOf" srcId="{12F31374-F409-4CFE-8DC6-A19E02A3AE9D}" destId="{7F598735-4C23-41F9-A1D6-CA5AABD3DB42}" srcOrd="0" destOrd="0" presId="urn:microsoft.com/office/officeart/2005/8/layout/vList2"/>
    <dgm:cxn modelId="{0EC6EB30-BA68-42AB-BFF1-53A75DE793F1}" srcId="{03B75C6F-E8B6-4BAD-B5E1-7F697A9AD795}" destId="{842621E4-2215-4850-AEC7-9D84EE478163}" srcOrd="2" destOrd="0" parTransId="{5883E32C-0583-4028-B2FA-8A9C40B8BD42}" sibTransId="{D311289E-9B80-4E99-A5A1-33159750FA13}"/>
    <dgm:cxn modelId="{1717FB5C-D56D-4533-B861-73754BDC5A2B}" type="presOf" srcId="{842621E4-2215-4850-AEC7-9D84EE478163}" destId="{D1C9D298-84D3-4E8C-B454-B3B7844B1109}" srcOrd="0" destOrd="0" presId="urn:microsoft.com/office/officeart/2005/8/layout/vList2"/>
    <dgm:cxn modelId="{97B42482-B349-4345-BF8D-A8EE0C7432F9}" type="presOf" srcId="{64626304-6119-4351-8004-F0683970731C}" destId="{72AABEE3-6A8F-4333-AF43-17CFD3A8213A}" srcOrd="0" destOrd="0" presId="urn:microsoft.com/office/officeart/2005/8/layout/vList2"/>
    <dgm:cxn modelId="{74864A98-C405-4436-9824-717A9A3D3B05}" srcId="{03B75C6F-E8B6-4BAD-B5E1-7F697A9AD795}" destId="{12F31374-F409-4CFE-8DC6-A19E02A3AE9D}" srcOrd="0" destOrd="0" parTransId="{4F5573E7-C54B-4C75-A5FE-AA5A86796900}" sibTransId="{2FEE5223-E8B4-469A-AA2D-E5A23C54BB38}"/>
    <dgm:cxn modelId="{0A5C039A-A00D-48B1-8322-513254BC8135}" srcId="{03B75C6F-E8B6-4BAD-B5E1-7F697A9AD795}" destId="{64626304-6119-4351-8004-F0683970731C}" srcOrd="1" destOrd="0" parTransId="{16D91229-FCDA-4B26-8AEE-6A936E2D179B}" sibTransId="{84F4F72D-0356-4C7F-AFD2-E4C94012CED4}"/>
    <dgm:cxn modelId="{9CD9ABCC-A882-4464-9D1E-5631916002F2}" type="presParOf" srcId="{C9E41429-2521-4323-B445-B851CF0ABEC8}" destId="{7F598735-4C23-41F9-A1D6-CA5AABD3DB42}" srcOrd="0" destOrd="0" presId="urn:microsoft.com/office/officeart/2005/8/layout/vList2"/>
    <dgm:cxn modelId="{4643E91F-CFA6-49B5-956F-919E403FF2F5}" type="presParOf" srcId="{C9E41429-2521-4323-B445-B851CF0ABEC8}" destId="{C8D2B205-9784-49F5-8C17-CCBC649B60B6}" srcOrd="1" destOrd="0" presId="urn:microsoft.com/office/officeart/2005/8/layout/vList2"/>
    <dgm:cxn modelId="{0F5CE1C7-96C8-4803-8922-3FCDA6E0D68D}" type="presParOf" srcId="{C9E41429-2521-4323-B445-B851CF0ABEC8}" destId="{72AABEE3-6A8F-4333-AF43-17CFD3A8213A}" srcOrd="2" destOrd="0" presId="urn:microsoft.com/office/officeart/2005/8/layout/vList2"/>
    <dgm:cxn modelId="{8F1CF7FC-3D2D-4537-8EB0-D15B5ECDC8D6}" type="presParOf" srcId="{C9E41429-2521-4323-B445-B851CF0ABEC8}" destId="{675EF8AB-D415-4DE5-A36F-20745DF4A04F}" srcOrd="3" destOrd="0" presId="urn:microsoft.com/office/officeart/2005/8/layout/vList2"/>
    <dgm:cxn modelId="{3222FA21-785C-48BC-958F-A4743DBC7FD3}" type="presParOf" srcId="{C9E41429-2521-4323-B445-B851CF0ABEC8}" destId="{D1C9D298-84D3-4E8C-B454-B3B7844B110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123A97-DD88-42DD-9EC5-B1A2670BE8D5}">
      <dsp:nvSpPr>
        <dsp:cNvPr id="0" name=""/>
        <dsp:cNvSpPr/>
      </dsp:nvSpPr>
      <dsp:spPr>
        <a:xfrm>
          <a:off x="0" y="38009"/>
          <a:ext cx="2401253" cy="4633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kern="1200" baseline="0"/>
            <a:t>string</a:t>
          </a:r>
          <a:endParaRPr lang="en-GB" sz="1800" kern="1200"/>
        </a:p>
      </dsp:txBody>
      <dsp:txXfrm>
        <a:off x="22617" y="60626"/>
        <a:ext cx="2356019" cy="418086"/>
      </dsp:txXfrm>
    </dsp:sp>
    <dsp:sp modelId="{2F010E0A-F105-4653-A2FA-302D21E13285}">
      <dsp:nvSpPr>
        <dsp:cNvPr id="0" name=""/>
        <dsp:cNvSpPr/>
      </dsp:nvSpPr>
      <dsp:spPr>
        <a:xfrm>
          <a:off x="0" y="553169"/>
          <a:ext cx="2401253" cy="4633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kern="1200" baseline="0"/>
            <a:t>number</a:t>
          </a:r>
          <a:endParaRPr lang="en-GB" sz="1800" kern="1200"/>
        </a:p>
      </dsp:txBody>
      <dsp:txXfrm>
        <a:off x="22617" y="575786"/>
        <a:ext cx="2356019" cy="418086"/>
      </dsp:txXfrm>
    </dsp:sp>
    <dsp:sp modelId="{DFADB639-3EFD-4BAC-896D-361F633B4200}">
      <dsp:nvSpPr>
        <dsp:cNvPr id="0" name=""/>
        <dsp:cNvSpPr/>
      </dsp:nvSpPr>
      <dsp:spPr>
        <a:xfrm>
          <a:off x="0" y="1068330"/>
          <a:ext cx="2401253" cy="4633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kern="1200" baseline="0" dirty="0"/>
            <a:t>bool</a:t>
          </a:r>
          <a:endParaRPr lang="en-GB" sz="1800" kern="1200" dirty="0"/>
        </a:p>
      </dsp:txBody>
      <dsp:txXfrm>
        <a:off x="22617" y="1090947"/>
        <a:ext cx="2356019" cy="4180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8B74B9-7AA6-4C86-90D1-528BA8DF5EBE}">
      <dsp:nvSpPr>
        <dsp:cNvPr id="0" name=""/>
        <dsp:cNvSpPr/>
      </dsp:nvSpPr>
      <dsp:spPr>
        <a:xfrm>
          <a:off x="0" y="345938"/>
          <a:ext cx="3588698" cy="411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0" kern="1200" baseline="0"/>
            <a:t>list(&lt;TYPE&gt;)</a:t>
          </a:r>
          <a:endParaRPr lang="en-GB" sz="1600" kern="1200"/>
        </a:p>
      </dsp:txBody>
      <dsp:txXfrm>
        <a:off x="20104" y="366042"/>
        <a:ext cx="3548490" cy="371632"/>
      </dsp:txXfrm>
    </dsp:sp>
    <dsp:sp modelId="{77A82BD9-18E8-498E-9AA1-E4215F5A9D19}">
      <dsp:nvSpPr>
        <dsp:cNvPr id="0" name=""/>
        <dsp:cNvSpPr/>
      </dsp:nvSpPr>
      <dsp:spPr>
        <a:xfrm>
          <a:off x="0" y="803858"/>
          <a:ext cx="3588698" cy="411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0" kern="1200" baseline="0"/>
            <a:t>set(&lt;TYPE&gt;)</a:t>
          </a:r>
          <a:endParaRPr lang="en-GB" sz="1600" kern="1200"/>
        </a:p>
      </dsp:txBody>
      <dsp:txXfrm>
        <a:off x="20104" y="823962"/>
        <a:ext cx="3548490" cy="371632"/>
      </dsp:txXfrm>
    </dsp:sp>
    <dsp:sp modelId="{5C98052B-011B-4407-AC0B-30033E4F7242}">
      <dsp:nvSpPr>
        <dsp:cNvPr id="0" name=""/>
        <dsp:cNvSpPr/>
      </dsp:nvSpPr>
      <dsp:spPr>
        <a:xfrm>
          <a:off x="0" y="1261779"/>
          <a:ext cx="3588698" cy="411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0" kern="1200" baseline="0"/>
            <a:t>map(&lt;TYPE&gt;)</a:t>
          </a:r>
          <a:endParaRPr lang="en-GB" sz="1600" kern="1200"/>
        </a:p>
      </dsp:txBody>
      <dsp:txXfrm>
        <a:off x="20104" y="1281883"/>
        <a:ext cx="3548490" cy="371632"/>
      </dsp:txXfrm>
    </dsp:sp>
    <dsp:sp modelId="{F74FFEB1-01F0-45F5-A425-7477F4D126BF}">
      <dsp:nvSpPr>
        <dsp:cNvPr id="0" name=""/>
        <dsp:cNvSpPr/>
      </dsp:nvSpPr>
      <dsp:spPr>
        <a:xfrm>
          <a:off x="0" y="1719699"/>
          <a:ext cx="3588698" cy="411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0" kern="1200" baseline="0" dirty="0"/>
            <a:t>object({&lt;ATTR NAME&gt; = &lt;TYPE&gt;, ... })</a:t>
          </a:r>
          <a:endParaRPr lang="en-GB" sz="1600" kern="1200" dirty="0"/>
        </a:p>
      </dsp:txBody>
      <dsp:txXfrm>
        <a:off x="20104" y="1739803"/>
        <a:ext cx="3548490" cy="371632"/>
      </dsp:txXfrm>
    </dsp:sp>
    <dsp:sp modelId="{87B504C3-F3B9-4A42-BEF4-270DA83FBE6B}">
      <dsp:nvSpPr>
        <dsp:cNvPr id="0" name=""/>
        <dsp:cNvSpPr/>
      </dsp:nvSpPr>
      <dsp:spPr>
        <a:xfrm>
          <a:off x="0" y="2177619"/>
          <a:ext cx="3588698" cy="411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0" kern="1200" baseline="0"/>
            <a:t>tuple([&lt;TYPE&gt;, ...])</a:t>
          </a:r>
          <a:endParaRPr lang="en-GB" sz="1600" kern="1200"/>
        </a:p>
      </dsp:txBody>
      <dsp:txXfrm>
        <a:off x="20104" y="2197723"/>
        <a:ext cx="3548490" cy="3716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545C9-506E-40A2-8136-5A35083FEA80}">
      <dsp:nvSpPr>
        <dsp:cNvPr id="0" name=""/>
        <dsp:cNvSpPr/>
      </dsp:nvSpPr>
      <dsp:spPr>
        <a:xfrm>
          <a:off x="0" y="35172"/>
          <a:ext cx="5955548" cy="9956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baseline="0"/>
            <a:t>Allow you to restrict the type of value that will be accepted as the value for a variable. </a:t>
          </a:r>
          <a:endParaRPr lang="en-GB" sz="2300" kern="1200"/>
        </a:p>
      </dsp:txBody>
      <dsp:txXfrm>
        <a:off x="48605" y="83777"/>
        <a:ext cx="5858338" cy="898460"/>
      </dsp:txXfrm>
    </dsp:sp>
    <dsp:sp modelId="{8EC8E8EB-C0E1-4FFD-8E72-205BE431C635}">
      <dsp:nvSpPr>
        <dsp:cNvPr id="0" name=""/>
        <dsp:cNvSpPr/>
      </dsp:nvSpPr>
      <dsp:spPr>
        <a:xfrm>
          <a:off x="0" y="1097082"/>
          <a:ext cx="5955548" cy="9956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baseline="0" dirty="0"/>
            <a:t>If no type constraint is set then a value of any type is accepted.</a:t>
          </a:r>
          <a:endParaRPr lang="en-GB" sz="2300" kern="1200" dirty="0"/>
        </a:p>
      </dsp:txBody>
      <dsp:txXfrm>
        <a:off x="48605" y="1145687"/>
        <a:ext cx="5858338" cy="8984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620A10-C400-4A91-AB5C-99534F6333C4}">
      <dsp:nvSpPr>
        <dsp:cNvPr id="0" name=""/>
        <dsp:cNvSpPr/>
      </dsp:nvSpPr>
      <dsp:spPr>
        <a:xfrm>
          <a:off x="604744" y="2458"/>
          <a:ext cx="2281243" cy="13687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baseline="0"/>
            <a:t>Numeric</a:t>
          </a:r>
          <a:endParaRPr lang="en-GB" sz="3200" kern="1200"/>
        </a:p>
      </dsp:txBody>
      <dsp:txXfrm>
        <a:off x="604744" y="2458"/>
        <a:ext cx="2281243" cy="1368746"/>
      </dsp:txXfrm>
    </dsp:sp>
    <dsp:sp modelId="{D1A8AFC0-E30A-4210-A145-057C48D939A4}">
      <dsp:nvSpPr>
        <dsp:cNvPr id="0" name=""/>
        <dsp:cNvSpPr/>
      </dsp:nvSpPr>
      <dsp:spPr>
        <a:xfrm>
          <a:off x="3114113" y="2458"/>
          <a:ext cx="2281243" cy="13687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baseline="0"/>
            <a:t>String </a:t>
          </a:r>
          <a:endParaRPr lang="en-GB" sz="3200" kern="1200"/>
        </a:p>
      </dsp:txBody>
      <dsp:txXfrm>
        <a:off x="3114113" y="2458"/>
        <a:ext cx="2281243" cy="1368746"/>
      </dsp:txXfrm>
    </dsp:sp>
    <dsp:sp modelId="{CAD411D1-9AEA-4A0D-A1D4-EF42C92C4E53}">
      <dsp:nvSpPr>
        <dsp:cNvPr id="0" name=""/>
        <dsp:cNvSpPr/>
      </dsp:nvSpPr>
      <dsp:spPr>
        <a:xfrm>
          <a:off x="5623481" y="2458"/>
          <a:ext cx="2281243" cy="13687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baseline="0"/>
            <a:t>Collection</a:t>
          </a:r>
          <a:endParaRPr lang="en-GB" sz="3200" kern="1200"/>
        </a:p>
      </dsp:txBody>
      <dsp:txXfrm>
        <a:off x="5623481" y="2458"/>
        <a:ext cx="2281243" cy="1368746"/>
      </dsp:txXfrm>
    </dsp:sp>
    <dsp:sp modelId="{8C3E0FB8-636F-4FEA-B96A-C4A18DFC1F0B}">
      <dsp:nvSpPr>
        <dsp:cNvPr id="0" name=""/>
        <dsp:cNvSpPr/>
      </dsp:nvSpPr>
      <dsp:spPr>
        <a:xfrm>
          <a:off x="8132849" y="2458"/>
          <a:ext cx="2281243" cy="13687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baseline="0"/>
            <a:t>Encoding</a:t>
          </a:r>
          <a:endParaRPr lang="en-GB" sz="3200" kern="1200"/>
        </a:p>
      </dsp:txBody>
      <dsp:txXfrm>
        <a:off x="8132849" y="2458"/>
        <a:ext cx="2281243" cy="1368746"/>
      </dsp:txXfrm>
    </dsp:sp>
    <dsp:sp modelId="{F32D12E5-E5BE-4BD0-A89C-786E2C4013AE}">
      <dsp:nvSpPr>
        <dsp:cNvPr id="0" name=""/>
        <dsp:cNvSpPr/>
      </dsp:nvSpPr>
      <dsp:spPr>
        <a:xfrm>
          <a:off x="604744" y="1599328"/>
          <a:ext cx="2281243" cy="13687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t>File System</a:t>
          </a:r>
        </a:p>
      </dsp:txBody>
      <dsp:txXfrm>
        <a:off x="604744" y="1599328"/>
        <a:ext cx="2281243" cy="1368746"/>
      </dsp:txXfrm>
    </dsp:sp>
    <dsp:sp modelId="{18177BEB-A1EB-48C6-BE16-D34F9B3ACBFC}">
      <dsp:nvSpPr>
        <dsp:cNvPr id="0" name=""/>
        <dsp:cNvSpPr/>
      </dsp:nvSpPr>
      <dsp:spPr>
        <a:xfrm>
          <a:off x="3114113" y="1599328"/>
          <a:ext cx="2281243" cy="13687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baseline="0"/>
            <a:t>Date and Time</a:t>
          </a:r>
          <a:endParaRPr lang="en-GB" sz="3200" kern="1200"/>
        </a:p>
      </dsp:txBody>
      <dsp:txXfrm>
        <a:off x="3114113" y="1599328"/>
        <a:ext cx="2281243" cy="1368746"/>
      </dsp:txXfrm>
    </dsp:sp>
    <dsp:sp modelId="{4629E405-EACA-4F08-8C81-65F1C94D72F4}">
      <dsp:nvSpPr>
        <dsp:cNvPr id="0" name=""/>
        <dsp:cNvSpPr/>
      </dsp:nvSpPr>
      <dsp:spPr>
        <a:xfrm>
          <a:off x="5623481" y="1599328"/>
          <a:ext cx="2281243" cy="13687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baseline="0"/>
            <a:t>Hash and Crypto</a:t>
          </a:r>
          <a:endParaRPr lang="en-GB" sz="3200" kern="1200"/>
        </a:p>
      </dsp:txBody>
      <dsp:txXfrm>
        <a:off x="5623481" y="1599328"/>
        <a:ext cx="2281243" cy="1368746"/>
      </dsp:txXfrm>
    </dsp:sp>
    <dsp:sp modelId="{7C1C3BD6-4EE0-49A7-98A6-97B2802B815B}">
      <dsp:nvSpPr>
        <dsp:cNvPr id="0" name=""/>
        <dsp:cNvSpPr/>
      </dsp:nvSpPr>
      <dsp:spPr>
        <a:xfrm>
          <a:off x="8132849" y="1599328"/>
          <a:ext cx="2281243" cy="13687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baseline="0"/>
            <a:t>IP Network</a:t>
          </a:r>
          <a:endParaRPr lang="en-GB" sz="3200" kern="1200"/>
        </a:p>
      </dsp:txBody>
      <dsp:txXfrm>
        <a:off x="8132849" y="1599328"/>
        <a:ext cx="2281243" cy="1368746"/>
      </dsp:txXfrm>
    </dsp:sp>
    <dsp:sp modelId="{2E0D3946-D02A-4A24-9317-1B91429076DF}">
      <dsp:nvSpPr>
        <dsp:cNvPr id="0" name=""/>
        <dsp:cNvSpPr/>
      </dsp:nvSpPr>
      <dsp:spPr>
        <a:xfrm>
          <a:off x="4368797" y="3196199"/>
          <a:ext cx="2281243" cy="13687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baseline="0" dirty="0"/>
            <a:t>Type Conversion</a:t>
          </a:r>
          <a:endParaRPr lang="en-GB" sz="3200" kern="1200" dirty="0"/>
        </a:p>
      </dsp:txBody>
      <dsp:txXfrm>
        <a:off x="4368797" y="3196199"/>
        <a:ext cx="2281243" cy="13687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98735-4C23-41F9-A1D6-CA5AABD3DB42}">
      <dsp:nvSpPr>
        <dsp:cNvPr id="0" name=""/>
        <dsp:cNvSpPr/>
      </dsp:nvSpPr>
      <dsp:spPr>
        <a:xfrm>
          <a:off x="0" y="190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Ask</a:t>
          </a:r>
          <a:endParaRPr lang="en-GB" sz="3500" kern="1200" dirty="0"/>
        </a:p>
      </dsp:txBody>
      <dsp:txXfrm>
        <a:off x="43978" y="63000"/>
        <a:ext cx="4883986" cy="812943"/>
      </dsp:txXfrm>
    </dsp:sp>
    <dsp:sp modelId="{72AABEE3-6A8F-4333-AF43-17CFD3A8213A}">
      <dsp:nvSpPr>
        <dsp:cNvPr id="0" name=""/>
        <dsp:cNvSpPr/>
      </dsp:nvSpPr>
      <dsp:spPr>
        <a:xfrm>
          <a:off x="0" y="10207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Discuss</a:t>
          </a:r>
          <a:endParaRPr lang="en-GB" sz="3500" kern="1200" dirty="0"/>
        </a:p>
      </dsp:txBody>
      <dsp:txXfrm>
        <a:off x="43978" y="1064700"/>
        <a:ext cx="4883986" cy="812943"/>
      </dsp:txXfrm>
    </dsp:sp>
    <dsp:sp modelId="{D1C9D298-84D3-4E8C-B454-B3B7844B1109}">
      <dsp:nvSpPr>
        <dsp:cNvPr id="0" name=""/>
        <dsp:cNvSpPr/>
      </dsp:nvSpPr>
      <dsp:spPr>
        <a:xfrm>
          <a:off x="0" y="20224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Comment</a:t>
          </a:r>
          <a:endParaRPr lang="en-GB" sz="3500" kern="1200" dirty="0"/>
        </a:p>
      </dsp:txBody>
      <dsp:txXfrm>
        <a:off x="43978" y="2066400"/>
        <a:ext cx="4883986" cy="812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6/29/2023 12:20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6/29/2023 12:20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terraform.io/docs/configuration/expressions.html#arithmetic-and-logical-operator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terraform.io/docs/configuration/expressions.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erraform.io/docs/configuration/expressions.html#arithmetic-and-logical-operator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terraform.io/docs/configuration/expressions.html#for-expressions"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blog.gruntwork.io/terraform-tips-tricks-loops-if-statements-and-gotchas-f739bbae55f9" TargetMode="External"/><Relationship Id="rId4" Type="http://schemas.openxmlformats.org/officeDocument/2006/relationships/hyperlink" Target="https://www.hashicorp.com/blog/hashicorp-terraform-0-12-preview-for-and-for-each/"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terraform.io/docs/configuration/expressions.html#for-expressions"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blog.gruntwork.io/terraform-tips-tricks-loops-if-statements-and-gotchas-f739bbae55f9" TargetMode="External"/><Relationship Id="rId4" Type="http://schemas.openxmlformats.org/officeDocument/2006/relationships/hyperlink" Target="https://www.hashicorp.com/blog/hashicorp-terraform-0-12-preview-for-and-for-each/"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6/29/2023 12:20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hlinkClick r:id="rId3"/>
              </a:rPr>
              <a:t>https://www.terraform.io/docs/configuration/expressions.html#arithmetic-and-logical-operators</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321196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916542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12:23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089973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85268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268566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0" i="0" kern="1200" dirty="0">
                <a:solidFill>
                  <a:schemeClr val="tx1"/>
                </a:solidFill>
                <a:effectLst/>
                <a:latin typeface="Segoe UI" panose="020B0502040204020203" pitchFamily="34" charset="0"/>
                <a:ea typeface="+mn-ea"/>
                <a:cs typeface="+mn-cs"/>
              </a:rPr>
              <a:t>The set of files used to describe infrastructure in Terraform is known as a Terraform </a:t>
            </a:r>
            <a:r>
              <a:rPr lang="en-GB" sz="882" b="1" i="0" kern="1200" dirty="0">
                <a:solidFill>
                  <a:schemeClr val="tx1"/>
                </a:solidFill>
                <a:effectLst/>
                <a:latin typeface="Segoe UI" panose="020B0502040204020203" pitchFamily="34" charset="0"/>
                <a:ea typeface="+mn-ea"/>
                <a:cs typeface="+mn-cs"/>
              </a:rPr>
              <a:t>configuration</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229827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Terraform Console</a:t>
            </a:r>
          </a:p>
          <a:p>
            <a:endParaRPr lang="en-GB" dirty="0"/>
          </a:p>
          <a:p>
            <a:r>
              <a:rPr lang="en-GB" sz="882" b="0" i="0" kern="1200" dirty="0">
                <a:solidFill>
                  <a:schemeClr val="tx1"/>
                </a:solidFill>
                <a:effectLst/>
                <a:latin typeface="Segoe UI" panose="020B0502040204020203" pitchFamily="34" charset="0"/>
                <a:ea typeface="+mn-ea"/>
                <a:cs typeface="+mn-cs"/>
              </a:rPr>
              <a:t>Read, Eval, Print and Loop</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645401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0.12, this was all scattered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27095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err="1"/>
              <a:t>abspath</a:t>
            </a:r>
            <a:r>
              <a:rPr lang="en-GB" sz="900" dirty="0"/>
              <a:t>(</a:t>
            </a:r>
            <a:r>
              <a:rPr lang="en-GB" sz="900" dirty="0" err="1"/>
              <a:t>path.root</a:t>
            </a:r>
            <a:r>
              <a:rPr lang="en-GB" sz="900" dirty="0"/>
              <a:t>)</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dirty="0">
                <a:solidFill>
                  <a:schemeClr val="accent2"/>
                </a:solidFill>
                <a:latin typeface="Consolas" panose="020B0609020204030204" pitchFamily="49" charset="0"/>
              </a:rPr>
              <a:t>file("${path.root}/hello.txt")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fr-FR" sz="900" dirty="0">
              <a:solidFill>
                <a:srgbClr val="FF0000"/>
              </a:solidFill>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dirty="0">
                <a:solidFill>
                  <a:srgbClr val="FF0000"/>
                </a:solidFill>
                <a:latin typeface="Consolas" panose="020B0609020204030204" pitchFamily="49" charset="0"/>
              </a:rPr>
              <a:t>max</a:t>
            </a:r>
            <a:r>
              <a:rPr lang="fr-FR" sz="900" dirty="0">
                <a:solidFill>
                  <a:schemeClr val="accent2"/>
                </a:solidFill>
                <a:latin typeface="Consolas" panose="020B0609020204030204" pitchFamily="49" charset="0"/>
              </a:rPr>
              <a:t>(12,54,3)</a:t>
            </a:r>
          </a:p>
          <a:p>
            <a:r>
              <a:rPr lang="fr-FR" sz="900" dirty="0">
                <a:solidFill>
                  <a:srgbClr val="FF0000"/>
                </a:solidFill>
                <a:latin typeface="Consolas" panose="020B0609020204030204" pitchFamily="49" charset="0"/>
              </a:rPr>
              <a:t>max</a:t>
            </a:r>
            <a:r>
              <a:rPr lang="fr-FR" sz="900" dirty="0">
                <a:solidFill>
                  <a:schemeClr val="accent2"/>
                </a:solidFill>
                <a:latin typeface="Consolas" panose="020B0609020204030204" pitchFamily="49" charset="0"/>
              </a:rPr>
              <a:t>([12,54,3]...)</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solidFill>
                  <a:srgbClr val="FF0000"/>
                </a:solidFill>
                <a:latin typeface="Consolas" panose="020B0609020204030204" pitchFamily="49" charset="0"/>
              </a:rPr>
              <a:t>split</a:t>
            </a:r>
            <a:r>
              <a:rPr lang="en-GB" sz="900" dirty="0">
                <a:solidFill>
                  <a:schemeClr val="accent2"/>
                </a:solidFill>
                <a:latin typeface="Consolas" panose="020B0609020204030204" pitchFamily="49" charset="0"/>
              </a:rPr>
              <a:t>(",", "foo,bar,baz")</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solidFill>
                  <a:srgbClr val="FF0000"/>
                </a:solidFill>
                <a:latin typeface="Consolas" panose="020B0609020204030204" pitchFamily="49" charset="0"/>
              </a:rPr>
              <a:t>join</a:t>
            </a:r>
            <a:r>
              <a:rPr lang="en-GB" sz="900" dirty="0">
                <a:solidFill>
                  <a:schemeClr val="accent2"/>
                </a:solidFill>
                <a:latin typeface="Consolas" panose="020B0609020204030204" pitchFamily="49" charset="0"/>
              </a:rPr>
              <a:t>(" ", ["foo", "bar", "baz"])</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solidFill>
                  <a:srgbClr val="FF0000"/>
                </a:solidFill>
                <a:latin typeface="Consolas" panose="020B0609020204030204" pitchFamily="49" charset="0"/>
              </a:rPr>
              <a:t>lower</a:t>
            </a:r>
            <a:r>
              <a:rPr lang="en-GB" sz="900" dirty="0">
                <a:solidFill>
                  <a:schemeClr val="accent2"/>
                </a:solidFill>
                <a:latin typeface="Consolas" panose="020B0609020204030204" pitchFamily="49" charset="0"/>
              </a:rPr>
              <a:t>("HELLO")</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solidFill>
                  <a:srgbClr val="FF0000"/>
                </a:solidFill>
                <a:latin typeface="Consolas" panose="020B0609020204030204" pitchFamily="49" charset="0"/>
              </a:rPr>
              <a:t>keys</a:t>
            </a:r>
            <a:r>
              <a:rPr lang="en-GB" sz="900" dirty="0">
                <a:solidFill>
                  <a:schemeClr val="accent2"/>
                </a:solidFill>
                <a:latin typeface="Consolas" panose="020B0609020204030204" pitchFamily="49" charset="0"/>
              </a:rPr>
              <a:t>({a=1, c=2, d=3})</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dirty="0">
                <a:solidFill>
                  <a:srgbClr val="FF0000"/>
                </a:solidFill>
                <a:latin typeface="Consolas" panose="020B0609020204030204" pitchFamily="49" charset="0"/>
              </a:rPr>
              <a:t>sort</a:t>
            </a:r>
            <a:r>
              <a:rPr lang="fr-FR" sz="900" dirty="0">
                <a:solidFill>
                  <a:schemeClr val="accent2"/>
                </a:solidFill>
                <a:latin typeface="Consolas" panose="020B0609020204030204" pitchFamily="49" charset="0"/>
              </a:rPr>
              <a:t>(["e", "d", "a"])</a:t>
            </a:r>
          </a:p>
          <a:p>
            <a:pPr marL="0" marR="0" lvl="0" indent="0" algn="l" defTabSz="914367" rtl="0" eaLnBrk="1" fontAlgn="auto" latinLnBrk="0" hangingPunct="1">
              <a:lnSpc>
                <a:spcPct val="90000"/>
              </a:lnSpc>
              <a:spcBef>
                <a:spcPts val="0"/>
              </a:spcBef>
              <a:spcAft>
                <a:spcPts val="333"/>
              </a:spcAft>
              <a:buClrTx/>
              <a:buSzTx/>
              <a:buFontTx/>
              <a:buNone/>
              <a:tabLst/>
              <a:defRPr/>
            </a:pPr>
            <a:r>
              <a:rPr lang="fi-FI" sz="900" dirty="0">
                <a:solidFill>
                  <a:srgbClr val="FF0000"/>
                </a:solidFill>
                <a:latin typeface="Consolas" panose="020B0609020204030204" pitchFamily="49" charset="0"/>
              </a:rPr>
              <a:t>toset</a:t>
            </a:r>
            <a:r>
              <a:rPr lang="fi-FI" sz="900" dirty="0">
                <a:solidFill>
                  <a:schemeClr val="accent2"/>
                </a:solidFill>
                <a:latin typeface="Consolas" panose="020B0609020204030204" pitchFamily="49" charset="0"/>
              </a:rPr>
              <a:t>(["c", "b", "b"])</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solidFill>
                  <a:srgbClr val="FF0000"/>
                </a:solidFill>
                <a:latin typeface="Consolas" panose="020B0609020204030204" pitchFamily="49" charset="0"/>
              </a:rPr>
              <a:t>base64decode</a:t>
            </a:r>
            <a:r>
              <a:rPr lang="en-GB" sz="900" dirty="0">
                <a:solidFill>
                  <a:schemeClr val="accent2"/>
                </a:solidFill>
                <a:latin typeface="Consolas" panose="020B0609020204030204" pitchFamily="49" charset="0"/>
              </a:rPr>
              <a:t>("SGVsbG8gV29ybGQ=")</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solidFill>
                  <a:srgbClr val="FF0000"/>
                </a:solidFill>
                <a:latin typeface="Consolas" panose="020B0609020204030204" pitchFamily="49" charset="0"/>
              </a:rPr>
              <a:t>sha256</a:t>
            </a:r>
            <a:r>
              <a:rPr lang="en-GB" sz="900" dirty="0">
                <a:solidFill>
                  <a:schemeClr val="accent2"/>
                </a:solidFill>
                <a:latin typeface="Consolas" panose="020B0609020204030204" pitchFamily="49" charset="0"/>
              </a:rPr>
              <a:t>("hello world")</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dirty="0">
                <a:solidFill>
                  <a:srgbClr val="FF0000"/>
                </a:solidFill>
                <a:latin typeface="Consolas" panose="020B0609020204030204" pitchFamily="49" charset="0"/>
              </a:rPr>
              <a:t>cidrsubnet</a:t>
            </a:r>
            <a:r>
              <a:rPr lang="pt-BR" sz="900" dirty="0">
                <a:solidFill>
                  <a:schemeClr val="accent2"/>
                </a:solidFill>
                <a:latin typeface="Consolas" panose="020B0609020204030204" pitchFamily="49" charset="0"/>
              </a:rPr>
              <a:t>("172.16.0.0/16", 8, 0)</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dirty="0">
                <a:solidFill>
                  <a:srgbClr val="FF0000"/>
                </a:solidFill>
                <a:latin typeface="Consolas" panose="020B0609020204030204" pitchFamily="49" charset="0"/>
              </a:rPr>
              <a:t>jsonencode</a:t>
            </a:r>
            <a:r>
              <a:rPr lang="pt-BR" sz="900" dirty="0">
                <a:solidFill>
                  <a:schemeClr val="accent2"/>
                </a:solidFill>
                <a:latin typeface="Consolas" panose="020B0609020204030204" pitchFamily="49" charset="0"/>
              </a:rPr>
              <a:t>({"hello"="world"})</a:t>
            </a:r>
          </a:p>
          <a:p>
            <a:endParaRPr lang="pt-BR" sz="900" dirty="0">
              <a:solidFill>
                <a:schemeClr val="accent2"/>
              </a:solidFill>
              <a:latin typeface="Consolas" panose="020B0609020204030204" pitchFamily="49" charset="0"/>
            </a:endParaRP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238483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800" dirty="0"/>
              <a:t>Terraform console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8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sz="800" dirty="0" err="1"/>
              <a:t>abspath</a:t>
            </a:r>
            <a:r>
              <a:rPr lang="en-GB" sz="800" dirty="0"/>
              <a:t>(</a:t>
            </a:r>
            <a:r>
              <a:rPr lang="en-GB" sz="800" dirty="0" err="1"/>
              <a:t>path.root</a:t>
            </a:r>
            <a:r>
              <a:rPr lang="en-GB" sz="800" dirty="0"/>
              <a:t>)</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dirty="0">
                <a:solidFill>
                  <a:schemeClr val="accent2"/>
                </a:solidFill>
                <a:latin typeface="Consolas" panose="020B0609020204030204" pitchFamily="49" charset="0"/>
              </a:rPr>
              <a:t>file("${path.root}/hello.txt")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fr-FR" sz="800" dirty="0">
              <a:solidFill>
                <a:srgbClr val="FF0000"/>
              </a:solidFill>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fr-FR" sz="800" dirty="0">
                <a:solidFill>
                  <a:srgbClr val="FF0000"/>
                </a:solidFill>
                <a:latin typeface="Consolas" panose="020B0609020204030204" pitchFamily="49" charset="0"/>
              </a:rPr>
              <a:t>max</a:t>
            </a:r>
            <a:r>
              <a:rPr lang="fr-FR" sz="800" dirty="0">
                <a:solidFill>
                  <a:schemeClr val="accent2"/>
                </a:solidFill>
                <a:latin typeface="Consolas" panose="020B0609020204030204" pitchFamily="49" charset="0"/>
              </a:rPr>
              <a:t>(12,54,3)</a:t>
            </a:r>
          </a:p>
          <a:p>
            <a:r>
              <a:rPr lang="fr-FR" sz="800" dirty="0">
                <a:solidFill>
                  <a:srgbClr val="FF0000"/>
                </a:solidFill>
                <a:latin typeface="Consolas" panose="020B0609020204030204" pitchFamily="49" charset="0"/>
              </a:rPr>
              <a:t>max</a:t>
            </a:r>
            <a:r>
              <a:rPr lang="fr-FR" sz="800" dirty="0">
                <a:solidFill>
                  <a:schemeClr val="accent2"/>
                </a:solidFill>
                <a:latin typeface="Consolas" panose="020B0609020204030204" pitchFamily="49" charset="0"/>
              </a:rPr>
              <a:t>([12,54,3]...)</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800" dirty="0">
                <a:solidFill>
                  <a:srgbClr val="FF0000"/>
                </a:solidFill>
                <a:latin typeface="Consolas" panose="020B0609020204030204" pitchFamily="49" charset="0"/>
              </a:rPr>
              <a:t>split</a:t>
            </a:r>
            <a:r>
              <a:rPr lang="en-GB" sz="800" dirty="0">
                <a:solidFill>
                  <a:schemeClr val="accent2"/>
                </a:solidFill>
                <a:latin typeface="Consolas" panose="020B0609020204030204" pitchFamily="49" charset="0"/>
              </a:rPr>
              <a:t>(",", "foo,bar,baz")</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800" dirty="0">
                <a:solidFill>
                  <a:srgbClr val="FF0000"/>
                </a:solidFill>
                <a:latin typeface="Consolas" panose="020B0609020204030204" pitchFamily="49" charset="0"/>
              </a:rPr>
              <a:t>join</a:t>
            </a:r>
            <a:r>
              <a:rPr lang="en-GB" sz="800" dirty="0">
                <a:solidFill>
                  <a:schemeClr val="accent2"/>
                </a:solidFill>
                <a:latin typeface="Consolas" panose="020B0609020204030204" pitchFamily="49" charset="0"/>
              </a:rPr>
              <a:t>(" ", ["foo", "bar", "baz"])</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800" dirty="0">
                <a:solidFill>
                  <a:srgbClr val="FF0000"/>
                </a:solidFill>
                <a:latin typeface="Consolas" panose="020B0609020204030204" pitchFamily="49" charset="0"/>
              </a:rPr>
              <a:t>lower</a:t>
            </a:r>
            <a:r>
              <a:rPr lang="en-GB" sz="800" dirty="0">
                <a:solidFill>
                  <a:schemeClr val="accent2"/>
                </a:solidFill>
                <a:latin typeface="Consolas" panose="020B0609020204030204" pitchFamily="49" charset="0"/>
              </a:rPr>
              <a:t>("HELLO")</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800" dirty="0">
                <a:solidFill>
                  <a:srgbClr val="FF0000"/>
                </a:solidFill>
                <a:latin typeface="Consolas" panose="020B0609020204030204" pitchFamily="49" charset="0"/>
              </a:rPr>
              <a:t>keys</a:t>
            </a:r>
            <a:r>
              <a:rPr lang="en-GB" sz="800" dirty="0">
                <a:solidFill>
                  <a:schemeClr val="accent2"/>
                </a:solidFill>
                <a:latin typeface="Consolas" panose="020B0609020204030204" pitchFamily="49" charset="0"/>
              </a:rPr>
              <a:t>({a=1, c=2, d=3})</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800" dirty="0">
                <a:solidFill>
                  <a:srgbClr val="FF0000"/>
                </a:solidFill>
                <a:latin typeface="Consolas" panose="020B0609020204030204" pitchFamily="49" charset="0"/>
              </a:rPr>
              <a:t>sort</a:t>
            </a:r>
            <a:r>
              <a:rPr lang="fr-FR" sz="800" dirty="0">
                <a:solidFill>
                  <a:schemeClr val="accent2"/>
                </a:solidFill>
                <a:latin typeface="Consolas" panose="020B0609020204030204" pitchFamily="49" charset="0"/>
              </a:rPr>
              <a:t>(["e", "d", "a"])</a:t>
            </a:r>
          </a:p>
          <a:p>
            <a:pPr marL="0" marR="0" lvl="0" indent="0" algn="l" defTabSz="914367" rtl="0" eaLnBrk="1" fontAlgn="auto" latinLnBrk="0" hangingPunct="1">
              <a:lnSpc>
                <a:spcPct val="90000"/>
              </a:lnSpc>
              <a:spcBef>
                <a:spcPts val="0"/>
              </a:spcBef>
              <a:spcAft>
                <a:spcPts val="333"/>
              </a:spcAft>
              <a:buClrTx/>
              <a:buSzTx/>
              <a:buFontTx/>
              <a:buNone/>
              <a:tabLst/>
              <a:defRPr/>
            </a:pPr>
            <a:r>
              <a:rPr lang="fi-FI" sz="800" dirty="0">
                <a:solidFill>
                  <a:srgbClr val="FF0000"/>
                </a:solidFill>
                <a:latin typeface="Consolas" panose="020B0609020204030204" pitchFamily="49" charset="0"/>
              </a:rPr>
              <a:t>toset</a:t>
            </a:r>
            <a:r>
              <a:rPr lang="fi-FI" sz="800" dirty="0">
                <a:solidFill>
                  <a:schemeClr val="accent2"/>
                </a:solidFill>
                <a:latin typeface="Consolas" panose="020B0609020204030204" pitchFamily="49" charset="0"/>
              </a:rPr>
              <a:t>(["c", "b", "b"])</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800" dirty="0">
                <a:solidFill>
                  <a:srgbClr val="FF0000"/>
                </a:solidFill>
                <a:latin typeface="Consolas" panose="020B0609020204030204" pitchFamily="49" charset="0"/>
              </a:rPr>
              <a:t>base64decode</a:t>
            </a:r>
            <a:r>
              <a:rPr lang="en-GB" sz="800" dirty="0">
                <a:solidFill>
                  <a:schemeClr val="accent2"/>
                </a:solidFill>
                <a:latin typeface="Consolas" panose="020B0609020204030204" pitchFamily="49" charset="0"/>
              </a:rPr>
              <a:t>("SGVsbG8gV29ybGQ=")</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800" dirty="0">
                <a:solidFill>
                  <a:srgbClr val="FF0000"/>
                </a:solidFill>
                <a:latin typeface="Consolas" panose="020B0609020204030204" pitchFamily="49" charset="0"/>
              </a:rPr>
              <a:t>sha256</a:t>
            </a:r>
            <a:r>
              <a:rPr lang="en-GB" sz="800" dirty="0">
                <a:solidFill>
                  <a:schemeClr val="accent2"/>
                </a:solidFill>
                <a:latin typeface="Consolas" panose="020B0609020204030204" pitchFamily="49" charset="0"/>
              </a:rPr>
              <a:t>("hello world")</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dirty="0">
                <a:solidFill>
                  <a:srgbClr val="FF0000"/>
                </a:solidFill>
                <a:latin typeface="Consolas" panose="020B0609020204030204" pitchFamily="49" charset="0"/>
              </a:rPr>
              <a:t>cidrsubnet</a:t>
            </a:r>
            <a:r>
              <a:rPr lang="pt-BR" sz="800" dirty="0">
                <a:solidFill>
                  <a:schemeClr val="accent2"/>
                </a:solidFill>
                <a:latin typeface="Consolas" panose="020B0609020204030204" pitchFamily="49" charset="0"/>
              </a:rPr>
              <a:t>("172.16.0.0/16", 8, 0)</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dirty="0">
                <a:solidFill>
                  <a:srgbClr val="FF0000"/>
                </a:solidFill>
                <a:latin typeface="Consolas" panose="020B0609020204030204" pitchFamily="49" charset="0"/>
              </a:rPr>
              <a:t>jsonencode</a:t>
            </a:r>
            <a:r>
              <a:rPr lang="pt-BR" sz="800" dirty="0">
                <a:solidFill>
                  <a:schemeClr val="accent2"/>
                </a:solidFill>
                <a:latin typeface="Consolas" panose="020B0609020204030204" pitchFamily="49" charset="0"/>
              </a:rPr>
              <a:t>({"hello"="world"})</a:t>
            </a:r>
          </a:p>
          <a:p>
            <a:endParaRPr lang="pt-BR" sz="800" dirty="0">
              <a:solidFill>
                <a:schemeClr val="accent2"/>
              </a:solidFill>
              <a:latin typeface="Consolas" panose="020B0609020204030204" pitchFamily="49" charset="0"/>
            </a:endParaRPr>
          </a:p>
          <a:p>
            <a:r>
              <a:rPr lang="en-GB" dirty="0">
                <a:hlinkClick r:id="rId3"/>
              </a:rPr>
              <a:t>https://www.terraform.io/docs/configuration/expressions.html</a:t>
            </a:r>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616960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669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6/29/2023 12:20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6/29/2023 12:20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0" i="1" kern="1200" dirty="0">
                <a:solidFill>
                  <a:schemeClr val="tx1"/>
                </a:solidFill>
                <a:effectLst/>
                <a:latin typeface="Segoe UI" panose="020B0502040204020203" pitchFamily="34" charset="0"/>
                <a:ea typeface="+mn-ea"/>
                <a:cs typeface="+mn-cs"/>
              </a:rPr>
              <a:t>Let’s learn terraform / HCL as a programming language.</a:t>
            </a:r>
          </a:p>
          <a:p>
            <a:endParaRPr lang="en-GB" sz="882" b="0" i="1" kern="1200" dirty="0">
              <a:solidFill>
                <a:schemeClr val="tx1"/>
              </a:solidFill>
              <a:effectLst/>
              <a:latin typeface="Segoe UI" panose="020B0502040204020203" pitchFamily="34" charset="0"/>
              <a:ea typeface="+mn-ea"/>
              <a:cs typeface="+mn-cs"/>
            </a:endParaRPr>
          </a:p>
          <a:p>
            <a:r>
              <a:rPr lang="en-GB" sz="882" b="0" i="1" kern="1200" dirty="0">
                <a:solidFill>
                  <a:schemeClr val="tx1"/>
                </a:solidFill>
                <a:effectLst/>
                <a:latin typeface="Segoe UI" panose="020B0502040204020203" pitchFamily="34" charset="0"/>
                <a:ea typeface="+mn-ea"/>
                <a:cs typeface="+mn-cs"/>
              </a:rPr>
              <a:t>The idea of IAC is to apply software engineering principles into Infrastructure.</a:t>
            </a:r>
            <a:endParaRPr lang="en-GB" sz="882" b="0" kern="1200" dirty="0">
              <a:solidFill>
                <a:schemeClr val="tx1"/>
              </a:solidFill>
              <a:effectLst/>
              <a:latin typeface="Segoe UI" panose="020B0502040204020203" pitchFamily="34" charset="0"/>
              <a:ea typeface="+mn-ea"/>
              <a:cs typeface="+mn-cs"/>
            </a:endParaRP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73115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Learning the language constructs is vital for writing cleaner code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953769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Terraform Console</a:t>
            </a:r>
          </a:p>
          <a:p>
            <a:endParaRPr lang="en-GB" dirty="0"/>
          </a:p>
          <a:p>
            <a:r>
              <a:rPr lang="en-GB" sz="882" b="0" i="0" kern="1200" dirty="0">
                <a:solidFill>
                  <a:schemeClr val="tx1"/>
                </a:solidFill>
                <a:effectLst/>
                <a:latin typeface="Segoe UI" panose="020B0502040204020203" pitchFamily="34" charset="0"/>
                <a:ea typeface="+mn-ea"/>
                <a:cs typeface="+mn-cs"/>
              </a:rPr>
              <a:t>Read, Eval, Print and Loop</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918101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hlinkClick r:id="rId3"/>
              </a:rPr>
              <a:t>https://www.terraform.io/docs/configuration/expressions.html#arithmetic-and-logical-operators</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721695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types</a:t>
            </a:r>
          </a:p>
          <a:p>
            <a:endParaRPr lang="en-GB" dirty="0"/>
          </a:p>
          <a:p>
            <a:r>
              <a:rPr lang="en-GB" dirty="0"/>
              <a:t>What’s the difference between Map and object?</a:t>
            </a:r>
          </a:p>
          <a:p>
            <a:endParaRPr lang="en-GB" dirty="0"/>
          </a:p>
          <a:p>
            <a:r>
              <a:rPr lang="en-GB" dirty="0"/>
              <a:t>With Maps, lists and sets, the data should be of same type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926013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hlinkClick r:id="rId3"/>
              </a:rPr>
              <a:t>https://www.terraform.io/docs/configuration/expressions.html#for-expressions</a:t>
            </a:r>
            <a:endParaRPr lang="en-GB" sz="9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9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t>This was not possible before 0.12</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9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hlinkClick r:id="rId4"/>
              </a:rPr>
              <a:t>https://www.hashicorp.com/blog/hashicorp-terraform-0-12-preview-for-and-for-each/</a:t>
            </a:r>
            <a:endParaRPr lang="en-GB" sz="9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hlinkClick r:id="rId5"/>
              </a:rPr>
              <a:t>https://blog.gruntwork.io/terraform-tips-tricks-loops-if-statements-and-gotchas-f739bbae55f9</a:t>
            </a:r>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12:21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743559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hlinkClick r:id="rId3"/>
              </a:rPr>
              <a:t>https://www.terraform.io/docs/configuration/expressions.html#for-expressions</a:t>
            </a:r>
            <a:endParaRPr lang="en-GB" sz="9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9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t>This was not possible before 0.12</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9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hlinkClick r:id="rId4"/>
              </a:rPr>
              <a:t>https://www.hashicorp.com/blog/hashicorp-terraform-0-12-preview-for-and-for-each/</a:t>
            </a:r>
            <a:endParaRPr lang="en-GB" sz="9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hlinkClick r:id="rId5"/>
              </a:rPr>
              <a:t>https://blog.gruntwork.io/terraform-tips-tricks-loops-if-statements-and-gotchas-f739bbae55f9</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7065810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4" name="Picture 3" descr="A desk with multiple monitors and a computer.&#10;">
            <a:extLst>
              <a:ext uri="{FF2B5EF4-FFF2-40B4-BE49-F238E27FC236}">
                <a16:creationId xmlns:a16="http://schemas.microsoft.com/office/drawing/2014/main" id="{90D3AC67-92E5-4521-9D65-0FFD3D75D28D}"/>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desk with multiple monitors and a computer.&#10;">
            <a:extLst>
              <a:ext uri="{FF2B5EF4-FFF2-40B4-BE49-F238E27FC236}">
                <a16:creationId xmlns:a16="http://schemas.microsoft.com/office/drawing/2014/main" id="{4AC06106-9BD0-4058-A053-82DD2DED8A67}"/>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2016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28032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5"/>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 id="2147484932" r:id="rId3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7.xml"/><Relationship Id="rId16" Type="http://schemas.openxmlformats.org/officeDocument/2006/relationships/diagramColors" Target="../diagrams/colors3.xml"/><Relationship Id="rId1" Type="http://schemas.openxmlformats.org/officeDocument/2006/relationships/slideLayout" Target="../slideLayouts/slideLayout8.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GB" dirty="0"/>
              <a:t>Terraform language, expressions, console and functions</a:t>
            </a:r>
            <a:endParaRPr lang="en-US" dirty="0"/>
          </a:p>
        </p:txBody>
      </p:sp>
      <p:sp>
        <p:nvSpPr>
          <p:cNvPr id="5" name="Text Placeholder 4"/>
          <p:cNvSpPr>
            <a:spLocks noGrp="1"/>
          </p:cNvSpPr>
          <p:nvPr>
            <p:ph type="body" sz="quarter" idx="12"/>
          </p:nvPr>
        </p:nvSpPr>
        <p:spPr/>
        <p:txBody>
          <a:bodyPr/>
          <a:lstStyle/>
          <a:p>
            <a:r>
              <a:rPr lang="en-US" dirty="0"/>
              <a:t>Subtitle or </a:t>
            </a:r>
            <a:r>
              <a:rPr lang="en-US"/>
              <a:t>speaker name</a:t>
            </a:r>
            <a:endParaRPr lang="en-US" dirty="0"/>
          </a:p>
        </p:txBody>
      </p:sp>
    </p:spTree>
    <p:extLst>
      <p:ext uri="{BB962C8B-B14F-4D97-AF65-F5344CB8AC3E}">
        <p14:creationId xmlns:p14="http://schemas.microsoft.com/office/powerpoint/2010/main" val="23366161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6BF2-B6F9-4DD4-A1FE-87B6665308AF}"/>
              </a:ext>
            </a:extLst>
          </p:cNvPr>
          <p:cNvSpPr>
            <a:spLocks noGrp="1"/>
          </p:cNvSpPr>
          <p:nvPr>
            <p:ph type="title"/>
          </p:nvPr>
        </p:nvSpPr>
        <p:spPr/>
        <p:txBody>
          <a:bodyPr/>
          <a:lstStyle/>
          <a:p>
            <a:r>
              <a:rPr lang="en-GB" dirty="0"/>
              <a:t>Interpolations and Directives</a:t>
            </a:r>
          </a:p>
        </p:txBody>
      </p:sp>
      <p:sp>
        <p:nvSpPr>
          <p:cNvPr id="6" name="Rectangle 5">
            <a:extLst>
              <a:ext uri="{FF2B5EF4-FFF2-40B4-BE49-F238E27FC236}">
                <a16:creationId xmlns:a16="http://schemas.microsoft.com/office/drawing/2014/main" id="{0B3ABB8D-0118-458A-BEA8-70E172BD1E80}"/>
              </a:ext>
            </a:extLst>
          </p:cNvPr>
          <p:cNvSpPr/>
          <p:nvPr/>
        </p:nvSpPr>
        <p:spPr>
          <a:xfrm>
            <a:off x="588263" y="1407972"/>
            <a:ext cx="11160392" cy="635559"/>
          </a:xfrm>
          <a:prstGeom prst="rect">
            <a:avLst/>
          </a:prstGeom>
        </p:spPr>
        <p:txBody>
          <a:bodyPr wrap="square">
            <a:spAutoFit/>
          </a:bodyPr>
          <a:lstStyle/>
          <a:p>
            <a:r>
              <a:rPr lang="en-GB" dirty="0"/>
              <a:t>A ${ ... } sequence is an interpolation, which evaluates the expression given between the markers, converts the result to a string if necessary, and then inserts it into the final string</a:t>
            </a:r>
          </a:p>
        </p:txBody>
      </p:sp>
      <p:sp>
        <p:nvSpPr>
          <p:cNvPr id="7" name="Rectangle 6">
            <a:extLst>
              <a:ext uri="{FF2B5EF4-FFF2-40B4-BE49-F238E27FC236}">
                <a16:creationId xmlns:a16="http://schemas.microsoft.com/office/drawing/2014/main" id="{23CA5A18-D654-47DE-9970-71FF81B044E5}"/>
              </a:ext>
            </a:extLst>
          </p:cNvPr>
          <p:cNvSpPr/>
          <p:nvPr/>
        </p:nvSpPr>
        <p:spPr>
          <a:xfrm>
            <a:off x="3941977" y="2440305"/>
            <a:ext cx="3310522" cy="363946"/>
          </a:xfrm>
          <a:prstGeom prst="rect">
            <a:avLst/>
          </a:prstGeom>
        </p:spPr>
        <p:txBody>
          <a:bodyPr wrap="none">
            <a:spAutoFit/>
          </a:bodyPr>
          <a:lstStyle/>
          <a:p>
            <a:r>
              <a:rPr lang="en-GB" dirty="0">
                <a:solidFill>
                  <a:srgbClr val="6C7680"/>
                </a:solidFill>
                <a:latin typeface="Consolas" panose="020B0609020204030204" pitchFamily="49" charset="0"/>
              </a:rPr>
              <a:t>name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t>
            </a:r>
            <a:r>
              <a:rPr lang="en-GB" dirty="0">
                <a:solidFill>
                  <a:srgbClr val="6C7680"/>
                </a:solidFill>
                <a:latin typeface="Consolas" panose="020B0609020204030204" pitchFamily="49" charset="0"/>
              </a:rPr>
              <a:t>${var</a:t>
            </a:r>
            <a:r>
              <a:rPr lang="en-GB" dirty="0">
                <a:solidFill>
                  <a:srgbClr val="FA8D3E"/>
                </a:solidFill>
                <a:latin typeface="Consolas" panose="020B0609020204030204" pitchFamily="49" charset="0"/>
              </a:rPr>
              <a:t>.</a:t>
            </a:r>
            <a:r>
              <a:rPr lang="en-GB" dirty="0">
                <a:solidFill>
                  <a:srgbClr val="6C7680"/>
                </a:solidFill>
                <a:latin typeface="Consolas" panose="020B0609020204030204" pitchFamily="49" charset="0"/>
              </a:rPr>
              <a:t>prefix}</a:t>
            </a:r>
            <a:r>
              <a:rPr lang="en-GB" dirty="0">
                <a:solidFill>
                  <a:srgbClr val="86B300"/>
                </a:solidFill>
                <a:latin typeface="Consolas" panose="020B0609020204030204" pitchFamily="49" charset="0"/>
              </a:rPr>
              <a:t>_rg"</a:t>
            </a:r>
            <a:endParaRPr lang="en-GB" b="0" dirty="0">
              <a:solidFill>
                <a:srgbClr val="6C7680"/>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23EEE7C3-2443-4736-B15D-14949341E70A}"/>
              </a:ext>
            </a:extLst>
          </p:cNvPr>
          <p:cNvSpPr/>
          <p:nvPr/>
        </p:nvSpPr>
        <p:spPr>
          <a:xfrm>
            <a:off x="588262" y="3429000"/>
            <a:ext cx="11018519" cy="635559"/>
          </a:xfrm>
          <a:prstGeom prst="rect">
            <a:avLst/>
          </a:prstGeom>
        </p:spPr>
        <p:txBody>
          <a:bodyPr wrap="square">
            <a:spAutoFit/>
          </a:bodyPr>
          <a:lstStyle/>
          <a:p>
            <a:r>
              <a:rPr lang="en-GB" dirty="0"/>
              <a:t>A %{ ... } sequence is a directive, which allows for conditional results and iteration over collections, similar to conditional and for expressions.</a:t>
            </a:r>
          </a:p>
        </p:txBody>
      </p:sp>
      <p:sp>
        <p:nvSpPr>
          <p:cNvPr id="10" name="Rectangle 9">
            <a:extLst>
              <a:ext uri="{FF2B5EF4-FFF2-40B4-BE49-F238E27FC236}">
                <a16:creationId xmlns:a16="http://schemas.microsoft.com/office/drawing/2014/main" id="{29FFC77E-728B-4077-8055-1982D58CD5F8}"/>
              </a:ext>
            </a:extLst>
          </p:cNvPr>
          <p:cNvSpPr/>
          <p:nvPr/>
        </p:nvSpPr>
        <p:spPr>
          <a:xfrm>
            <a:off x="1337322" y="4632497"/>
            <a:ext cx="10854678" cy="363946"/>
          </a:xfrm>
          <a:prstGeom prst="rect">
            <a:avLst/>
          </a:prstGeom>
        </p:spPr>
        <p:txBody>
          <a:bodyPr wrap="square">
            <a:spAutoFit/>
          </a:bodyPr>
          <a:lstStyle/>
          <a:p>
            <a:r>
              <a:rPr lang="en-GB" dirty="0">
                <a:solidFill>
                  <a:srgbClr val="6C7680"/>
                </a:solidFill>
                <a:latin typeface="Consolas" panose="020B0609020204030204" pitchFamily="49" charset="0"/>
              </a:rPr>
              <a:t>name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"Hello</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if</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var.name</a:t>
            </a:r>
            <a:r>
              <a:rPr lang="en-GB" dirty="0">
                <a:solidFill>
                  <a:srgbClr val="6C7680"/>
                </a:solidFill>
                <a:latin typeface="Consolas" panose="020B0609020204030204" pitchFamily="49" charset="0"/>
              </a:rPr>
              <a:t> != </a:t>
            </a:r>
            <a:r>
              <a:rPr lang="en-GB" dirty="0">
                <a:solidFill>
                  <a:srgbClr val="86B300"/>
                </a:solidFill>
                <a:latin typeface="Consolas" panose="020B0609020204030204" pitchFamily="49" charset="0"/>
              </a:rPr>
              <a:t>""</a:t>
            </a:r>
            <a:r>
              <a:rPr lang="en-GB" dirty="0">
                <a:solidFill>
                  <a:srgbClr val="6C7680"/>
                </a:solidFill>
                <a:latin typeface="Consolas" panose="020B0609020204030204" pitchFamily="49" charset="0"/>
              </a:rPr>
              <a:t> }${var</a:t>
            </a:r>
            <a:r>
              <a:rPr lang="en-GB" dirty="0">
                <a:solidFill>
                  <a:srgbClr val="FA8D3E"/>
                </a:solidFill>
                <a:latin typeface="Consolas" panose="020B0609020204030204" pitchFamily="49" charset="0"/>
              </a:rPr>
              <a:t>.</a:t>
            </a:r>
            <a:r>
              <a:rPr lang="en-GB" dirty="0">
                <a:solidFill>
                  <a:srgbClr val="6C7680"/>
                </a:solidFill>
                <a:latin typeface="Consolas" panose="020B0609020204030204" pitchFamily="49" charset="0"/>
              </a:rPr>
              <a:t>name}</a:t>
            </a:r>
            <a:r>
              <a:rPr lang="en-GB" dirty="0">
                <a:solidFill>
                  <a:srgbClr val="86B300"/>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else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unnamed%</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endif</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spTree>
    <p:extLst>
      <p:ext uri="{BB962C8B-B14F-4D97-AF65-F5344CB8AC3E}">
        <p14:creationId xmlns:p14="http://schemas.microsoft.com/office/powerpoint/2010/main" val="131981192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AC5B-3288-4B6E-9C46-C8897114241B}"/>
              </a:ext>
            </a:extLst>
          </p:cNvPr>
          <p:cNvSpPr>
            <a:spLocks noGrp="1"/>
          </p:cNvSpPr>
          <p:nvPr>
            <p:ph type="title"/>
          </p:nvPr>
        </p:nvSpPr>
        <p:spPr>
          <a:xfrm>
            <a:off x="394299" y="3196505"/>
            <a:ext cx="11018520" cy="861774"/>
          </a:xfrm>
        </p:spPr>
        <p:txBody>
          <a:bodyPr/>
          <a:lstStyle/>
          <a:p>
            <a:r>
              <a:rPr lang="en-GB" sz="2800" dirty="0"/>
              <a:t>Applying what we’ve learnt</a:t>
            </a:r>
            <a:br>
              <a:rPr lang="en-GB" sz="2800" dirty="0"/>
            </a:br>
            <a:r>
              <a:rPr lang="en-GB" sz="2800" dirty="0"/>
              <a:t>to our config</a:t>
            </a:r>
          </a:p>
        </p:txBody>
      </p:sp>
      <p:sp>
        <p:nvSpPr>
          <p:cNvPr id="5" name="Rectangle 4">
            <a:extLst>
              <a:ext uri="{FF2B5EF4-FFF2-40B4-BE49-F238E27FC236}">
                <a16:creationId xmlns:a16="http://schemas.microsoft.com/office/drawing/2014/main" id="{8BB931E5-2F08-44C6-BA4E-B59FF2772DBA}"/>
              </a:ext>
            </a:extLst>
          </p:cNvPr>
          <p:cNvSpPr/>
          <p:nvPr/>
        </p:nvSpPr>
        <p:spPr>
          <a:xfrm>
            <a:off x="6031345" y="403016"/>
            <a:ext cx="6096000" cy="1178784"/>
          </a:xfrm>
          <a:prstGeom prst="rect">
            <a:avLst/>
          </a:prstGeom>
        </p:spPr>
        <p:txBody>
          <a:bodyPr>
            <a:spAutoFit/>
          </a:bodyPr>
          <a:lstStyle/>
          <a:p>
            <a:r>
              <a:rPr lang="en-GB" i="1" dirty="0">
                <a:solidFill>
                  <a:srgbClr val="ABB0B6"/>
                </a:solidFill>
                <a:latin typeface="Consolas" panose="020B0609020204030204" pitchFamily="49" charset="0"/>
              </a:rPr>
              <a:t># variables.tf</a:t>
            </a:r>
            <a:endParaRPr lang="en-GB" dirty="0">
              <a:solidFill>
                <a:srgbClr val="6C7680"/>
              </a:solidFill>
              <a:latin typeface="Consolas" panose="020B0609020204030204" pitchFamily="49" charset="0"/>
            </a:endParaRPr>
          </a:p>
          <a:p>
            <a:r>
              <a:rPr lang="en-GB" dirty="0">
                <a:solidFill>
                  <a:srgbClr val="FA8D3E"/>
                </a:solidFill>
                <a:latin typeface="Consolas" panose="020B0609020204030204" pitchFamily="49" charset="0"/>
              </a:rPr>
              <a:t>variable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rg_names</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type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F2AE49"/>
                </a:solidFill>
                <a:latin typeface="Consolas" panose="020B0609020204030204" pitchFamily="49" charset="0"/>
              </a:rPr>
              <a:t>list(</a:t>
            </a:r>
            <a:r>
              <a:rPr lang="en-GB" dirty="0">
                <a:solidFill>
                  <a:srgbClr val="55B4D4"/>
                </a:solidFill>
                <a:latin typeface="Consolas" panose="020B0609020204030204" pitchFamily="49" charset="0"/>
              </a:rPr>
              <a:t>string</a:t>
            </a:r>
            <a:r>
              <a:rPr lang="en-GB" dirty="0">
                <a:solidFill>
                  <a:srgbClr val="6C7680"/>
                </a:solidFill>
                <a:latin typeface="Consolas" panose="020B0609020204030204" pitchFamily="49" charset="0"/>
              </a:rPr>
              <a:t>)    </a:t>
            </a:r>
          </a:p>
          <a:p>
            <a:r>
              <a:rPr lang="en-GB" dirty="0">
                <a:solidFill>
                  <a:srgbClr val="55B4D4"/>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FFD7EF4D-F8EB-4F0A-AE68-64EB105F743A}"/>
              </a:ext>
            </a:extLst>
          </p:cNvPr>
          <p:cNvSpPr/>
          <p:nvPr/>
        </p:nvSpPr>
        <p:spPr>
          <a:xfrm>
            <a:off x="6031345" y="1751494"/>
            <a:ext cx="6096000" cy="1722010"/>
          </a:xfrm>
          <a:prstGeom prst="rect">
            <a:avLst/>
          </a:prstGeom>
        </p:spPr>
        <p:txBody>
          <a:bodyPr>
            <a:spAutoFit/>
          </a:bodyPr>
          <a:lstStyle/>
          <a:p>
            <a:r>
              <a:rPr lang="en-GB" i="1" dirty="0">
                <a:solidFill>
                  <a:srgbClr val="ABB0B6"/>
                </a:solidFill>
                <a:latin typeface="Consolas" panose="020B0609020204030204" pitchFamily="49" charset="0"/>
              </a:rPr>
              <a:t># terraform.tfvars</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rg_names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"contoso_rg"</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"contoso_dev_rg"</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"contoso_staging_rg"</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E3C8EABB-996F-4A54-90F8-3010A440B001}"/>
              </a:ext>
            </a:extLst>
          </p:cNvPr>
          <p:cNvSpPr/>
          <p:nvPr/>
        </p:nvSpPr>
        <p:spPr>
          <a:xfrm>
            <a:off x="6031345" y="3493367"/>
            <a:ext cx="6096000" cy="2536848"/>
          </a:xfrm>
          <a:prstGeom prst="rect">
            <a:avLst/>
          </a:prstGeom>
        </p:spPr>
        <p:txBody>
          <a:bodyPr>
            <a:spAutoFit/>
          </a:bodyPr>
          <a:lstStyle/>
          <a:p>
            <a:r>
              <a:rPr lang="en-GB" i="1" dirty="0">
                <a:solidFill>
                  <a:srgbClr val="ABB0B6"/>
                </a:solidFill>
                <a:latin typeface="Consolas" panose="020B0609020204030204" pitchFamily="49" charset="0"/>
              </a:rPr>
              <a:t># main.tf</a:t>
            </a:r>
            <a:endParaRPr lang="en-GB" dirty="0">
              <a:solidFill>
                <a:srgbClr val="6C7680"/>
              </a:solidFill>
              <a:latin typeface="Consolas" panose="020B0609020204030204" pitchFamily="49" charset="0"/>
            </a:endParaRPr>
          </a:p>
          <a:p>
            <a:r>
              <a:rPr lang="en-GB" dirty="0">
                <a:solidFill>
                  <a:srgbClr val="FA8D3E"/>
                </a:solidFill>
                <a:latin typeface="Consolas" panose="020B0609020204030204" pitchFamily="49" charset="0"/>
              </a:rPr>
              <a:t>resource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"azurerm_resource_group"</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"rgs"</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count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F2AE49"/>
                </a:solidFill>
                <a:latin typeface="Consolas" panose="020B0609020204030204" pitchFamily="49" charset="0"/>
              </a:rPr>
              <a:t>length(</a:t>
            </a:r>
            <a:r>
              <a:rPr lang="en-GB" dirty="0">
                <a:solidFill>
                  <a:srgbClr val="6C7680"/>
                </a:solidFill>
                <a:latin typeface="Consolas" panose="020B0609020204030204" pitchFamily="49" charset="0"/>
              </a:rPr>
              <a:t>var.rg_names)</a:t>
            </a: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var.rg_names[count.index]</a:t>
            </a:r>
          </a:p>
          <a:p>
            <a:r>
              <a:rPr lang="en-GB" dirty="0">
                <a:solidFill>
                  <a:srgbClr val="6C7680"/>
                </a:solidFill>
                <a:latin typeface="Consolas" panose="020B0609020204030204" pitchFamily="49" charset="0"/>
              </a:rPr>
              <a:t>    location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var.region</a:t>
            </a:r>
          </a:p>
          <a:p>
            <a:r>
              <a:rPr lang="en-GB" dirty="0">
                <a:solidFill>
                  <a:srgbClr val="6C7680"/>
                </a:solidFill>
                <a:latin typeface="Consolas" panose="020B0609020204030204" pitchFamily="49" charset="0"/>
              </a:rPr>
              <a:t>    tags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var.tags</a:t>
            </a:r>
          </a:p>
          <a:p>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br>
              <a:rPr lang="en-GB" dirty="0">
                <a:solidFill>
                  <a:srgbClr val="6C7680"/>
                </a:solidFill>
                <a:latin typeface="Consolas" panose="020B0609020204030204" pitchFamily="49" charset="0"/>
              </a:rPr>
            </a:br>
            <a:endParaRPr lang="en-GB" b="0" dirty="0">
              <a:solidFill>
                <a:srgbClr val="6C768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60A83DC9-C233-4893-B498-6394CE2E5FDF}"/>
              </a:ext>
            </a:extLst>
          </p:cNvPr>
          <p:cNvSpPr/>
          <p:nvPr/>
        </p:nvSpPr>
        <p:spPr>
          <a:xfrm>
            <a:off x="6031345" y="5610517"/>
            <a:ext cx="6096000" cy="1178784"/>
          </a:xfrm>
          <a:prstGeom prst="rect">
            <a:avLst/>
          </a:prstGeom>
        </p:spPr>
        <p:txBody>
          <a:bodyPr>
            <a:spAutoFit/>
          </a:bodyPr>
          <a:lstStyle/>
          <a:p>
            <a:r>
              <a:rPr lang="en-GB" i="1" dirty="0">
                <a:solidFill>
                  <a:srgbClr val="ABB0B6"/>
                </a:solidFill>
                <a:latin typeface="Consolas" panose="020B0609020204030204" pitchFamily="49" charset="0"/>
              </a:rPr>
              <a:t># outputs.tf</a:t>
            </a:r>
            <a:endParaRPr lang="en-GB" dirty="0">
              <a:solidFill>
                <a:srgbClr val="6C7680"/>
              </a:solidFill>
              <a:latin typeface="Consolas" panose="020B0609020204030204" pitchFamily="49" charset="0"/>
            </a:endParaRPr>
          </a:p>
          <a:p>
            <a:r>
              <a:rPr lang="en-GB" dirty="0">
                <a:solidFill>
                  <a:srgbClr val="FA8D3E"/>
                </a:solidFill>
                <a:latin typeface="Consolas" panose="020B0609020204030204" pitchFamily="49" charset="0"/>
              </a:rPr>
              <a:t>output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"rg_ids"</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value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azurerm_resource_group.rgs.*.id   </a:t>
            </a:r>
          </a:p>
          <a:p>
            <a:r>
              <a:rPr lang="en-GB" dirty="0">
                <a:solidFill>
                  <a:srgbClr val="55B4D4"/>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spTree>
    <p:extLst>
      <p:ext uri="{BB962C8B-B14F-4D97-AF65-F5344CB8AC3E}">
        <p14:creationId xmlns:p14="http://schemas.microsoft.com/office/powerpoint/2010/main" val="2632468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6BF2-B6F9-4DD4-A1FE-87B6665308AF}"/>
              </a:ext>
            </a:extLst>
          </p:cNvPr>
          <p:cNvSpPr>
            <a:spLocks noGrp="1"/>
          </p:cNvSpPr>
          <p:nvPr>
            <p:ph type="title"/>
          </p:nvPr>
        </p:nvSpPr>
        <p:spPr/>
        <p:txBody>
          <a:bodyPr/>
          <a:lstStyle/>
          <a:p>
            <a:r>
              <a:rPr lang="en-GB" dirty="0"/>
              <a:t>Terraform Import Command</a:t>
            </a:r>
          </a:p>
        </p:txBody>
      </p:sp>
      <p:sp>
        <p:nvSpPr>
          <p:cNvPr id="6" name="Rectangle 5">
            <a:extLst>
              <a:ext uri="{FF2B5EF4-FFF2-40B4-BE49-F238E27FC236}">
                <a16:creationId xmlns:a16="http://schemas.microsoft.com/office/drawing/2014/main" id="{0B3ABB8D-0118-458A-BEA8-70E172BD1E80}"/>
              </a:ext>
            </a:extLst>
          </p:cNvPr>
          <p:cNvSpPr/>
          <p:nvPr/>
        </p:nvSpPr>
        <p:spPr>
          <a:xfrm>
            <a:off x="588263" y="1407972"/>
            <a:ext cx="11160392" cy="363946"/>
          </a:xfrm>
          <a:prstGeom prst="rect">
            <a:avLst/>
          </a:prstGeom>
        </p:spPr>
        <p:txBody>
          <a:bodyPr wrap="square">
            <a:spAutoFit/>
          </a:bodyPr>
          <a:lstStyle/>
          <a:p>
            <a:r>
              <a:rPr lang="en-GB" dirty="0"/>
              <a:t>The terraform import command is used to import existing infrastructure.</a:t>
            </a:r>
          </a:p>
        </p:txBody>
      </p:sp>
      <p:sp>
        <p:nvSpPr>
          <p:cNvPr id="5" name="Rectangle 4">
            <a:extLst>
              <a:ext uri="{FF2B5EF4-FFF2-40B4-BE49-F238E27FC236}">
                <a16:creationId xmlns:a16="http://schemas.microsoft.com/office/drawing/2014/main" id="{5A3CFACE-593A-44A1-8DA7-F21BFD4704C5}"/>
              </a:ext>
            </a:extLst>
          </p:cNvPr>
          <p:cNvSpPr/>
          <p:nvPr/>
        </p:nvSpPr>
        <p:spPr>
          <a:xfrm>
            <a:off x="588261" y="1674345"/>
            <a:ext cx="8930311" cy="635559"/>
          </a:xfrm>
          <a:prstGeom prst="rect">
            <a:avLst/>
          </a:prstGeom>
        </p:spPr>
        <p:txBody>
          <a:bodyPr wrap="square">
            <a:spAutoFit/>
          </a:bodyPr>
          <a:lstStyle/>
          <a:p>
            <a:endParaRPr lang="en-GB" dirty="0"/>
          </a:p>
          <a:p>
            <a:r>
              <a:rPr lang="en-GB" dirty="0"/>
              <a:t>The command currently can only import one resource at a time. </a:t>
            </a:r>
          </a:p>
        </p:txBody>
      </p:sp>
      <p:sp>
        <p:nvSpPr>
          <p:cNvPr id="8" name="Rectangle 7">
            <a:extLst>
              <a:ext uri="{FF2B5EF4-FFF2-40B4-BE49-F238E27FC236}">
                <a16:creationId xmlns:a16="http://schemas.microsoft.com/office/drawing/2014/main" id="{85DFC961-626B-4545-89BE-963E520C4426}"/>
              </a:ext>
            </a:extLst>
          </p:cNvPr>
          <p:cNvSpPr/>
          <p:nvPr/>
        </p:nvSpPr>
        <p:spPr>
          <a:xfrm>
            <a:off x="588261" y="2703801"/>
            <a:ext cx="6096000" cy="1450397"/>
          </a:xfrm>
          <a:prstGeom prst="rect">
            <a:avLst/>
          </a:prstGeom>
        </p:spPr>
        <p:txBody>
          <a:bodyPr>
            <a:spAutoFit/>
          </a:bodyPr>
          <a:lstStyle/>
          <a:p>
            <a:r>
              <a:rPr lang="en-GB" dirty="0">
                <a:solidFill>
                  <a:srgbClr val="FA8D3E"/>
                </a:solidFill>
                <a:latin typeface="Consolas" panose="020B0609020204030204" pitchFamily="49" charset="0"/>
              </a:rPr>
              <a:t>resource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"azurerm_resource_group"</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t>
            </a:r>
            <a:r>
              <a:rPr lang="en-GB" dirty="0" err="1">
                <a:solidFill>
                  <a:srgbClr val="86B300"/>
                </a:solidFill>
                <a:latin typeface="Consolas" panose="020B0609020204030204" pitchFamily="49" charset="0"/>
              </a:rPr>
              <a:t>existing_rg</a:t>
            </a:r>
            <a:r>
              <a:rPr lang="en-GB" dirty="0">
                <a:solidFill>
                  <a:srgbClr val="86B300"/>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t>
            </a:r>
            <a:r>
              <a:rPr lang="en-GB" dirty="0" err="1">
                <a:solidFill>
                  <a:srgbClr val="86B300"/>
                </a:solidFill>
                <a:latin typeface="Consolas" panose="020B0609020204030204" pitchFamily="49" charset="0"/>
              </a:rPr>
              <a:t>rg_created_via_portal</a:t>
            </a:r>
            <a:r>
              <a:rPr lang="en-GB" dirty="0">
                <a:solidFill>
                  <a:srgbClr val="86B300"/>
                </a:solidFill>
                <a:latin typeface="Consolas" panose="020B0609020204030204" pitchFamily="49" charset="0"/>
              </a:rPr>
              <a: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location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"UK</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South"</a:t>
            </a:r>
            <a:endParaRPr lang="en-GB" dirty="0">
              <a:solidFill>
                <a:srgbClr val="6C7680"/>
              </a:solidFill>
              <a:latin typeface="Consolas" panose="020B0609020204030204" pitchFamily="49" charset="0"/>
            </a:endParaRPr>
          </a:p>
          <a:p>
            <a:r>
              <a:rPr lang="en-GB" dirty="0">
                <a:solidFill>
                  <a:srgbClr val="55B4D4"/>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7AC57E45-993F-43C4-B7B8-B9A7ABC10849}"/>
              </a:ext>
            </a:extLst>
          </p:cNvPr>
          <p:cNvSpPr/>
          <p:nvPr/>
        </p:nvSpPr>
        <p:spPr>
          <a:xfrm>
            <a:off x="588261" y="4592261"/>
            <a:ext cx="10648944" cy="635559"/>
          </a:xfrm>
          <a:prstGeom prst="rect">
            <a:avLst/>
          </a:prstGeom>
        </p:spPr>
        <p:txBody>
          <a:bodyPr wrap="square">
            <a:spAutoFit/>
          </a:bodyPr>
          <a:lstStyle/>
          <a:p>
            <a:r>
              <a:rPr lang="en-GB" dirty="0">
                <a:solidFill>
                  <a:srgbClr val="6C7680"/>
                </a:solidFill>
                <a:latin typeface="Consolas" panose="020B0609020204030204" pitchFamily="49" charset="0"/>
              </a:rPr>
              <a:t>terraform import </a:t>
            </a:r>
            <a:r>
              <a:rPr lang="en-GB" dirty="0" err="1">
                <a:solidFill>
                  <a:srgbClr val="6C7680"/>
                </a:solidFill>
                <a:latin typeface="Consolas" panose="020B0609020204030204" pitchFamily="49" charset="0"/>
              </a:rPr>
              <a:t>azurerm_resource_group.existing_rg</a:t>
            </a:r>
            <a:r>
              <a:rPr lang="en-GB" dirty="0">
                <a:solidFill>
                  <a:srgbClr val="6C7680"/>
                </a:solidFill>
                <a:latin typeface="Consolas" panose="020B0609020204030204" pitchFamily="49" charset="0"/>
              </a:rPr>
              <a:t>  </a:t>
            </a:r>
            <a:r>
              <a:rPr lang="en-GB" dirty="0">
                <a:solidFill>
                  <a:srgbClr val="FF0000"/>
                </a:solidFill>
                <a:latin typeface="Consolas" panose="020B0609020204030204" pitchFamily="49" charset="0"/>
              </a:rPr>
              <a:t>"/subscriptions/&lt;</a:t>
            </a:r>
            <a:r>
              <a:rPr lang="en-GB" dirty="0" err="1">
                <a:solidFill>
                  <a:srgbClr val="FF0000"/>
                </a:solidFill>
                <a:latin typeface="Consolas" panose="020B0609020204030204" pitchFamily="49" charset="0"/>
              </a:rPr>
              <a:t>subscription_id</a:t>
            </a:r>
            <a:r>
              <a:rPr lang="en-GB" dirty="0">
                <a:solidFill>
                  <a:srgbClr val="FF0000"/>
                </a:solidFill>
                <a:latin typeface="Consolas" panose="020B0609020204030204" pitchFamily="49" charset="0"/>
              </a:rPr>
              <a:t>&gt;/resourceGroups/</a:t>
            </a:r>
            <a:r>
              <a:rPr lang="en-GB" dirty="0" err="1">
                <a:solidFill>
                  <a:srgbClr val="FF0000"/>
                </a:solidFill>
                <a:latin typeface="Consolas" panose="020B0609020204030204" pitchFamily="49" charset="0"/>
              </a:rPr>
              <a:t>rg_created_via_portal</a:t>
            </a:r>
            <a:r>
              <a:rPr lang="en-GB" dirty="0">
                <a:solidFill>
                  <a:srgbClr val="FF0000"/>
                </a:solidFill>
                <a:latin typeface="Consolas" panose="020B0609020204030204" pitchFamily="49" charset="0"/>
              </a:rPr>
              <a:t>"</a:t>
            </a:r>
          </a:p>
        </p:txBody>
      </p:sp>
    </p:spTree>
    <p:extLst>
      <p:ext uri="{BB962C8B-B14F-4D97-AF65-F5344CB8AC3E}">
        <p14:creationId xmlns:p14="http://schemas.microsoft.com/office/powerpoint/2010/main" val="28362325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6BF2-B6F9-4DD4-A1FE-87B6665308AF}"/>
              </a:ext>
            </a:extLst>
          </p:cNvPr>
          <p:cNvSpPr>
            <a:spLocks noGrp="1"/>
          </p:cNvSpPr>
          <p:nvPr>
            <p:ph type="title"/>
          </p:nvPr>
        </p:nvSpPr>
        <p:spPr>
          <a:xfrm>
            <a:off x="588263" y="457200"/>
            <a:ext cx="11018520" cy="553998"/>
          </a:xfrm>
        </p:spPr>
        <p:txBody>
          <a:bodyPr/>
          <a:lstStyle/>
          <a:p>
            <a:r>
              <a:rPr lang="en-GB" dirty="0"/>
              <a:t>Terraform Import Block</a:t>
            </a:r>
          </a:p>
        </p:txBody>
      </p:sp>
      <p:sp>
        <p:nvSpPr>
          <p:cNvPr id="6" name="Rectangle 5">
            <a:extLst>
              <a:ext uri="{FF2B5EF4-FFF2-40B4-BE49-F238E27FC236}">
                <a16:creationId xmlns:a16="http://schemas.microsoft.com/office/drawing/2014/main" id="{0B3ABB8D-0118-458A-BEA8-70E172BD1E80}"/>
              </a:ext>
            </a:extLst>
          </p:cNvPr>
          <p:cNvSpPr/>
          <p:nvPr/>
        </p:nvSpPr>
        <p:spPr>
          <a:xfrm>
            <a:off x="588260" y="1189890"/>
            <a:ext cx="11160392" cy="1450397"/>
          </a:xfrm>
          <a:prstGeom prst="rect">
            <a:avLst/>
          </a:prstGeom>
        </p:spPr>
        <p:txBody>
          <a:bodyPr wrap="square">
            <a:spAutoFit/>
          </a:bodyPr>
          <a:lstStyle/>
          <a:p>
            <a:r>
              <a:rPr lang="en-GB" dirty="0"/>
              <a:t>The terraform import block is used to import multiple existing infrastructure components.</a:t>
            </a:r>
          </a:p>
          <a:p>
            <a:endParaRPr lang="en-GB" dirty="0"/>
          </a:p>
          <a:p>
            <a:r>
              <a:rPr lang="en-GB" dirty="0"/>
              <a:t>Requires Terraform CLI &gt;=1.5.0</a:t>
            </a:r>
          </a:p>
          <a:p>
            <a:endParaRPr lang="en-GB" dirty="0"/>
          </a:p>
          <a:p>
            <a:r>
              <a:rPr lang="en-GB" dirty="0"/>
              <a:t>It can also optionally generate the config for you.</a:t>
            </a:r>
          </a:p>
        </p:txBody>
      </p:sp>
      <p:sp>
        <p:nvSpPr>
          <p:cNvPr id="8" name="Rectangle 7">
            <a:extLst>
              <a:ext uri="{FF2B5EF4-FFF2-40B4-BE49-F238E27FC236}">
                <a16:creationId xmlns:a16="http://schemas.microsoft.com/office/drawing/2014/main" id="{85DFC961-626B-4545-89BE-963E520C4426}"/>
              </a:ext>
            </a:extLst>
          </p:cNvPr>
          <p:cNvSpPr/>
          <p:nvPr/>
        </p:nvSpPr>
        <p:spPr>
          <a:xfrm>
            <a:off x="588260" y="2859649"/>
            <a:ext cx="10868633" cy="2808461"/>
          </a:xfrm>
          <a:prstGeom prst="rect">
            <a:avLst/>
          </a:prstGeom>
        </p:spPr>
        <p:txBody>
          <a:bodyPr wrap="square">
            <a:spAutoFit/>
          </a:bodyPr>
          <a:lstStyle/>
          <a:p>
            <a:r>
              <a:rPr lang="en-GB" dirty="0">
                <a:solidFill>
                  <a:srgbClr val="FA8D3E"/>
                </a:solidFill>
                <a:latin typeface="Consolas" panose="020B0609020204030204" pitchFamily="49" charset="0"/>
              </a:rPr>
              <a:t>import</a:t>
            </a:r>
            <a:r>
              <a:rPr lang="en-GB" dirty="0"/>
              <a:t> </a:t>
            </a:r>
          </a:p>
          <a:p>
            <a:r>
              <a:rPr lang="en-GB" dirty="0"/>
              <a:t>{</a:t>
            </a:r>
          </a:p>
          <a:p>
            <a:r>
              <a:rPr lang="en-GB" dirty="0"/>
              <a:t>    </a:t>
            </a:r>
            <a:r>
              <a:rPr lang="en-GB" dirty="0">
                <a:solidFill>
                  <a:srgbClr val="6C7680"/>
                </a:solidFill>
                <a:latin typeface="Consolas" panose="020B0609020204030204" pitchFamily="49" charset="0"/>
              </a:rPr>
              <a:t>to</a:t>
            </a:r>
            <a:r>
              <a:rPr lang="en-GB" dirty="0"/>
              <a:t> </a:t>
            </a:r>
            <a:r>
              <a:rPr lang="en-GB" dirty="0">
                <a:solidFill>
                  <a:srgbClr val="ED9366"/>
                </a:solidFill>
                <a:latin typeface="Consolas" panose="020B0609020204030204" pitchFamily="49" charset="0"/>
              </a:rPr>
              <a:t>=</a:t>
            </a:r>
            <a:r>
              <a:rPr lang="en-GB" dirty="0"/>
              <a:t> </a:t>
            </a:r>
            <a:r>
              <a:rPr lang="en-GB" dirty="0" err="1">
                <a:solidFill>
                  <a:srgbClr val="6C7680"/>
                </a:solidFill>
                <a:latin typeface="Consolas" panose="020B0609020204030204" pitchFamily="49" charset="0"/>
              </a:rPr>
              <a:t>azurerm_resource_group.existing_rg</a:t>
            </a:r>
            <a:r>
              <a:rPr lang="en-GB" dirty="0">
                <a:solidFill>
                  <a:srgbClr val="6C7680"/>
                </a:solidFill>
                <a:latin typeface="Consolas" panose="020B0609020204030204" pitchFamily="49" charset="0"/>
              </a:rPr>
              <a:t> </a:t>
            </a:r>
          </a:p>
          <a:p>
            <a:r>
              <a:rPr lang="en-GB" dirty="0"/>
              <a:t>    </a:t>
            </a:r>
            <a:r>
              <a:rPr lang="en-GB" dirty="0">
                <a:solidFill>
                  <a:srgbClr val="6C7680"/>
                </a:solidFill>
                <a:latin typeface="Consolas" panose="020B0609020204030204" pitchFamily="49" charset="0"/>
              </a:rPr>
              <a:t>id</a:t>
            </a:r>
            <a:r>
              <a:rPr lang="en-GB" dirty="0"/>
              <a:t> </a:t>
            </a:r>
            <a:r>
              <a:rPr lang="en-GB" dirty="0">
                <a:solidFill>
                  <a:srgbClr val="ED9366"/>
                </a:solidFill>
                <a:latin typeface="Consolas" panose="020B0609020204030204" pitchFamily="49" charset="0"/>
              </a:rPr>
              <a:t>=</a:t>
            </a:r>
            <a:r>
              <a:rPr lang="en-GB" dirty="0"/>
              <a:t> </a:t>
            </a:r>
            <a:r>
              <a:rPr lang="en-GB" dirty="0">
                <a:solidFill>
                  <a:srgbClr val="86B300"/>
                </a:solidFill>
                <a:latin typeface="Consolas" panose="020B0609020204030204" pitchFamily="49" charset="0"/>
              </a:rPr>
              <a:t>"/subscriptions/&lt;</a:t>
            </a:r>
            <a:r>
              <a:rPr lang="en-GB" dirty="0" err="1">
                <a:solidFill>
                  <a:srgbClr val="86B300"/>
                </a:solidFill>
                <a:latin typeface="Consolas" panose="020B0609020204030204" pitchFamily="49" charset="0"/>
              </a:rPr>
              <a:t>subscription_id</a:t>
            </a:r>
            <a:r>
              <a:rPr lang="en-GB" dirty="0">
                <a:solidFill>
                  <a:srgbClr val="86B300"/>
                </a:solidFill>
                <a:latin typeface="Consolas" panose="020B0609020204030204" pitchFamily="49" charset="0"/>
              </a:rPr>
              <a:t>&gt;/</a:t>
            </a:r>
            <a:r>
              <a:rPr lang="en-GB" dirty="0" err="1">
                <a:solidFill>
                  <a:srgbClr val="86B300"/>
                </a:solidFill>
                <a:latin typeface="Consolas" panose="020B0609020204030204" pitchFamily="49" charset="0"/>
              </a:rPr>
              <a:t>resourceGroups</a:t>
            </a:r>
            <a:r>
              <a:rPr lang="en-GB" dirty="0">
                <a:solidFill>
                  <a:srgbClr val="86B300"/>
                </a:solidFill>
                <a:latin typeface="Consolas" panose="020B0609020204030204" pitchFamily="49" charset="0"/>
              </a:rPr>
              <a:t>/</a:t>
            </a:r>
            <a:r>
              <a:rPr lang="en-GB" dirty="0" err="1">
                <a:solidFill>
                  <a:srgbClr val="86B300"/>
                </a:solidFill>
                <a:latin typeface="Consolas" panose="020B0609020204030204" pitchFamily="49" charset="0"/>
              </a:rPr>
              <a:t>rg_created_via_portal</a:t>
            </a:r>
            <a:r>
              <a:rPr lang="en-GB" dirty="0">
                <a:solidFill>
                  <a:srgbClr val="86B300"/>
                </a:solidFill>
                <a:latin typeface="Consolas" panose="020B0609020204030204" pitchFamily="49" charset="0"/>
              </a:rPr>
              <a:t>" </a:t>
            </a:r>
          </a:p>
          <a:p>
            <a:r>
              <a:rPr lang="en-GB" dirty="0"/>
              <a:t>}</a:t>
            </a:r>
          </a:p>
          <a:p>
            <a:endParaRPr lang="en-GB" dirty="0">
              <a:solidFill>
                <a:srgbClr val="FA8D3E"/>
              </a:solidFill>
              <a:latin typeface="Consolas" panose="020B0609020204030204" pitchFamily="49" charset="0"/>
            </a:endParaRPr>
          </a:p>
          <a:p>
            <a:r>
              <a:rPr lang="en-GB" dirty="0">
                <a:solidFill>
                  <a:srgbClr val="FA8D3E"/>
                </a:solidFill>
                <a:latin typeface="Consolas" panose="020B0609020204030204" pitchFamily="49" charset="0"/>
              </a:rPr>
              <a:t>resource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"azurerm_resource_group"</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t>
            </a:r>
            <a:r>
              <a:rPr lang="en-GB" dirty="0" err="1">
                <a:solidFill>
                  <a:srgbClr val="86B300"/>
                </a:solidFill>
                <a:latin typeface="Consolas" panose="020B0609020204030204" pitchFamily="49" charset="0"/>
              </a:rPr>
              <a:t>existing_rg</a:t>
            </a:r>
            <a:r>
              <a:rPr lang="en-GB" dirty="0">
                <a:solidFill>
                  <a:srgbClr val="86B300"/>
                </a:solidFill>
                <a:latin typeface="Consolas" panose="020B0609020204030204" pitchFamily="49" charset="0"/>
              </a:rPr>
              <a:t>"</a:t>
            </a:r>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t>
            </a:r>
            <a:r>
              <a:rPr lang="en-GB" dirty="0" err="1">
                <a:solidFill>
                  <a:srgbClr val="86B300"/>
                </a:solidFill>
                <a:latin typeface="Consolas" panose="020B0609020204030204" pitchFamily="49" charset="0"/>
              </a:rPr>
              <a:t>rg_created_via_portal</a:t>
            </a:r>
            <a:r>
              <a:rPr lang="en-GB" dirty="0">
                <a:solidFill>
                  <a:srgbClr val="86B300"/>
                </a:solidFill>
                <a:latin typeface="Consolas" panose="020B0609020204030204" pitchFamily="49" charset="0"/>
              </a:rPr>
              <a: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location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"UK</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South"</a:t>
            </a:r>
            <a:endParaRPr lang="en-GB" dirty="0">
              <a:solidFill>
                <a:srgbClr val="6C7680"/>
              </a:solidFill>
              <a:latin typeface="Consolas" panose="020B0609020204030204" pitchFamily="49" charset="0"/>
            </a:endParaRPr>
          </a:p>
          <a:p>
            <a:r>
              <a:rPr lang="en-GB" dirty="0">
                <a:solidFill>
                  <a:srgbClr val="55B4D4"/>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7AC57E45-993F-43C4-B7B8-B9A7ABC10849}"/>
              </a:ext>
            </a:extLst>
          </p:cNvPr>
          <p:cNvSpPr/>
          <p:nvPr/>
        </p:nvSpPr>
        <p:spPr>
          <a:xfrm>
            <a:off x="588261" y="5921089"/>
            <a:ext cx="10648944" cy="363946"/>
          </a:xfrm>
          <a:prstGeom prst="rect">
            <a:avLst/>
          </a:prstGeom>
        </p:spPr>
        <p:txBody>
          <a:bodyPr wrap="square">
            <a:spAutoFit/>
          </a:bodyPr>
          <a:lstStyle/>
          <a:p>
            <a:r>
              <a:rPr lang="en-GB" dirty="0">
                <a:solidFill>
                  <a:srgbClr val="6C7680"/>
                </a:solidFill>
                <a:latin typeface="Consolas" panose="020B0609020204030204" pitchFamily="49" charset="0"/>
              </a:rPr>
              <a:t>terraform plan -generate-config-out=generated_resources.tf</a:t>
            </a:r>
          </a:p>
        </p:txBody>
      </p:sp>
    </p:spTree>
    <p:extLst>
      <p:ext uri="{BB962C8B-B14F-4D97-AF65-F5344CB8AC3E}">
        <p14:creationId xmlns:p14="http://schemas.microsoft.com/office/powerpoint/2010/main" val="30147021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6BF2-B6F9-4DD4-A1FE-87B6665308AF}"/>
              </a:ext>
            </a:extLst>
          </p:cNvPr>
          <p:cNvSpPr>
            <a:spLocks noGrp="1"/>
          </p:cNvSpPr>
          <p:nvPr>
            <p:ph type="title"/>
          </p:nvPr>
        </p:nvSpPr>
        <p:spPr/>
        <p:txBody>
          <a:bodyPr/>
          <a:lstStyle/>
          <a:p>
            <a:r>
              <a:rPr lang="en-GB" dirty="0"/>
              <a:t>Terraform Data Sources</a:t>
            </a:r>
          </a:p>
        </p:txBody>
      </p:sp>
      <p:sp>
        <p:nvSpPr>
          <p:cNvPr id="8" name="Rectangle 7">
            <a:extLst>
              <a:ext uri="{FF2B5EF4-FFF2-40B4-BE49-F238E27FC236}">
                <a16:creationId xmlns:a16="http://schemas.microsoft.com/office/drawing/2014/main" id="{85DFC961-626B-4545-89BE-963E520C4426}"/>
              </a:ext>
            </a:extLst>
          </p:cNvPr>
          <p:cNvSpPr/>
          <p:nvPr/>
        </p:nvSpPr>
        <p:spPr>
          <a:xfrm>
            <a:off x="2716163" y="2521829"/>
            <a:ext cx="9119761" cy="1993623"/>
          </a:xfrm>
          <a:prstGeom prst="rect">
            <a:avLst/>
          </a:prstGeom>
        </p:spPr>
        <p:txBody>
          <a:bodyPr wrap="square">
            <a:spAutoFit/>
          </a:bodyPr>
          <a:lstStyle/>
          <a:p>
            <a:r>
              <a:rPr lang="en-GB" dirty="0">
                <a:solidFill>
                  <a:srgbClr val="FA8D3E"/>
                </a:solidFill>
                <a:latin typeface="Consolas" panose="020B0609020204030204" pitchFamily="49" charset="0"/>
              </a:rPr>
              <a:t>data</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"azurerm_resource_group"</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“pre_existing_rg"</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t>
            </a:r>
            <a:r>
              <a:rPr lang="en-GB" dirty="0" err="1">
                <a:solidFill>
                  <a:srgbClr val="86B300"/>
                </a:solidFill>
                <a:latin typeface="Consolas" panose="020B0609020204030204" pitchFamily="49" charset="0"/>
              </a:rPr>
              <a:t>demo_rg</a:t>
            </a:r>
            <a:r>
              <a:rPr lang="en-GB" dirty="0">
                <a:solidFill>
                  <a:srgbClr val="86B300"/>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55B4D4"/>
                </a:solidFill>
                <a:latin typeface="Consolas" panose="020B0609020204030204" pitchFamily="49" charset="0"/>
              </a:rPr>
              <a:t>}</a:t>
            </a:r>
          </a:p>
          <a:p>
            <a:endParaRPr lang="en-GB" dirty="0">
              <a:solidFill>
                <a:srgbClr val="55B4D4"/>
              </a:solidFill>
              <a:latin typeface="Consolas" panose="020B0609020204030204" pitchFamily="49" charset="0"/>
            </a:endParaRPr>
          </a:p>
          <a:p>
            <a:r>
              <a:rPr lang="en-GB" i="1" dirty="0">
                <a:solidFill>
                  <a:srgbClr val="ABB0B6"/>
                </a:solidFill>
                <a:latin typeface="Consolas" panose="020B0609020204030204" pitchFamily="49" charset="0"/>
              </a:rPr>
              <a:t># Access data source</a:t>
            </a:r>
            <a:endParaRPr lang="en-GB" dirty="0">
              <a:solidFill>
                <a:srgbClr val="55B4D4"/>
              </a:solidFill>
              <a:latin typeface="Consolas" panose="020B0609020204030204" pitchFamily="49" charset="0"/>
            </a:endParaRPr>
          </a:p>
          <a:p>
            <a:r>
              <a:rPr lang="en-GB" dirty="0"/>
              <a:t>data.azurerm_resource_group.</a:t>
            </a:r>
            <a:r>
              <a:rPr lang="en-GB" dirty="0">
                <a:latin typeface="Consolas" panose="020B0609020204030204" pitchFamily="49" charset="0"/>
              </a:rPr>
              <a:t>pre_existing_rg</a:t>
            </a:r>
            <a:r>
              <a:rPr lang="en-GB" dirty="0"/>
              <a:t>.id</a:t>
            </a:r>
          </a:p>
          <a:p>
            <a:endParaRPr lang="en-GB" dirty="0">
              <a:solidFill>
                <a:srgbClr val="6C7680"/>
              </a:solidFill>
              <a:latin typeface="Consolas" panose="020B0609020204030204" pitchFamily="49" charset="0"/>
            </a:endParaRPr>
          </a:p>
        </p:txBody>
      </p:sp>
      <p:sp>
        <p:nvSpPr>
          <p:cNvPr id="3" name="Rectangle 2">
            <a:extLst>
              <a:ext uri="{FF2B5EF4-FFF2-40B4-BE49-F238E27FC236}">
                <a16:creationId xmlns:a16="http://schemas.microsoft.com/office/drawing/2014/main" id="{2C2532E1-88B4-4C40-BA32-EA5E26894E10}"/>
              </a:ext>
            </a:extLst>
          </p:cNvPr>
          <p:cNvSpPr/>
          <p:nvPr/>
        </p:nvSpPr>
        <p:spPr>
          <a:xfrm>
            <a:off x="588259" y="1308058"/>
            <a:ext cx="10410177" cy="363946"/>
          </a:xfrm>
          <a:prstGeom prst="rect">
            <a:avLst/>
          </a:prstGeom>
        </p:spPr>
        <p:txBody>
          <a:bodyPr wrap="square">
            <a:spAutoFit/>
          </a:bodyPr>
          <a:lstStyle/>
          <a:p>
            <a:r>
              <a:rPr lang="en-GB" dirty="0"/>
              <a:t>Data sources allow data to be fetched or computed for use elsewhere in Terraform configuration.</a:t>
            </a:r>
          </a:p>
        </p:txBody>
      </p:sp>
    </p:spTree>
    <p:extLst>
      <p:ext uri="{BB962C8B-B14F-4D97-AF65-F5344CB8AC3E}">
        <p14:creationId xmlns:p14="http://schemas.microsoft.com/office/powerpoint/2010/main" val="41341243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3E95-D10F-42A0-A75E-E2B812A67602}"/>
              </a:ext>
            </a:extLst>
          </p:cNvPr>
          <p:cNvSpPr>
            <a:spLocks noGrp="1"/>
          </p:cNvSpPr>
          <p:nvPr>
            <p:ph type="title"/>
          </p:nvPr>
        </p:nvSpPr>
        <p:spPr/>
        <p:txBody>
          <a:bodyPr/>
          <a:lstStyle/>
          <a:p>
            <a:r>
              <a:rPr lang="en-GB" dirty="0"/>
              <a:t>Expressions and Terraform Console</a:t>
            </a:r>
          </a:p>
        </p:txBody>
      </p:sp>
      <p:sp>
        <p:nvSpPr>
          <p:cNvPr id="3" name="Text Placeholder 2">
            <a:extLst>
              <a:ext uri="{FF2B5EF4-FFF2-40B4-BE49-F238E27FC236}">
                <a16:creationId xmlns:a16="http://schemas.microsoft.com/office/drawing/2014/main" id="{E5488FDD-7E59-4CF0-A6DD-FF3D004FBDC5}"/>
              </a:ext>
            </a:extLst>
          </p:cNvPr>
          <p:cNvSpPr>
            <a:spLocks noGrp="1"/>
          </p:cNvSpPr>
          <p:nvPr>
            <p:ph type="body" sz="quarter" idx="12"/>
          </p:nvPr>
        </p:nvSpPr>
        <p:spPr/>
        <p:txBody>
          <a:bodyPr/>
          <a:lstStyle/>
          <a:p>
            <a:r>
              <a:rPr lang="en-GB" dirty="0"/>
              <a:t>Demo</a:t>
            </a:r>
          </a:p>
        </p:txBody>
      </p:sp>
    </p:spTree>
    <p:extLst>
      <p:ext uri="{BB962C8B-B14F-4D97-AF65-F5344CB8AC3E}">
        <p14:creationId xmlns:p14="http://schemas.microsoft.com/office/powerpoint/2010/main" val="292346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a:xfrm>
            <a:off x="585216" y="3035808"/>
            <a:ext cx="9853430" cy="498598"/>
          </a:xfrm>
        </p:spPr>
        <p:txBody>
          <a:bodyPr/>
          <a:lstStyle/>
          <a:p>
            <a:r>
              <a:rPr lang="en-GB" dirty="0"/>
              <a:t>Functions</a:t>
            </a:r>
          </a:p>
        </p:txBody>
      </p:sp>
    </p:spTree>
    <p:extLst>
      <p:ext uri="{BB962C8B-B14F-4D97-AF65-F5344CB8AC3E}">
        <p14:creationId xmlns:p14="http://schemas.microsoft.com/office/powerpoint/2010/main" val="3212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73050E-AAEF-49E6-A9DE-C227AB9E6C3D}"/>
              </a:ext>
            </a:extLst>
          </p:cNvPr>
          <p:cNvSpPr>
            <a:spLocks noGrp="1"/>
          </p:cNvSpPr>
          <p:nvPr>
            <p:ph type="title"/>
          </p:nvPr>
        </p:nvSpPr>
        <p:spPr>
          <a:xfrm>
            <a:off x="588263" y="457200"/>
            <a:ext cx="11018520" cy="553998"/>
          </a:xfrm>
        </p:spPr>
        <p:txBody>
          <a:bodyPr wrap="square" anchor="t">
            <a:normAutofit/>
          </a:bodyPr>
          <a:lstStyle/>
          <a:p>
            <a:r>
              <a:rPr lang="en-GB" dirty="0"/>
              <a:t>Functions</a:t>
            </a:r>
          </a:p>
        </p:txBody>
      </p:sp>
      <p:pic>
        <p:nvPicPr>
          <p:cNvPr id="7" name="Picture 6" descr="A screenshot of a cell phone&#10;&#10;Description automatically generated">
            <a:extLst>
              <a:ext uri="{FF2B5EF4-FFF2-40B4-BE49-F238E27FC236}">
                <a16:creationId xmlns:a16="http://schemas.microsoft.com/office/drawing/2014/main" id="{06BC08FB-9B65-461D-935C-DF79661C225A}"/>
              </a:ext>
            </a:extLst>
          </p:cNvPr>
          <p:cNvPicPr>
            <a:picLocks noChangeAspect="1"/>
          </p:cNvPicPr>
          <p:nvPr/>
        </p:nvPicPr>
        <p:blipFill>
          <a:blip r:embed="rId3"/>
          <a:stretch>
            <a:fillRect/>
          </a:stretch>
        </p:blipFill>
        <p:spPr>
          <a:xfrm>
            <a:off x="586581" y="2890626"/>
            <a:ext cx="11018838" cy="3746405"/>
          </a:xfrm>
          <a:prstGeom prst="rect">
            <a:avLst/>
          </a:prstGeom>
          <a:noFill/>
        </p:spPr>
      </p:pic>
      <p:sp>
        <p:nvSpPr>
          <p:cNvPr id="8" name="Arrow: Left 7">
            <a:extLst>
              <a:ext uri="{FF2B5EF4-FFF2-40B4-BE49-F238E27FC236}">
                <a16:creationId xmlns:a16="http://schemas.microsoft.com/office/drawing/2014/main" id="{11B7DE3C-EC81-49FD-81C1-73B041E5D37D}"/>
              </a:ext>
            </a:extLst>
          </p:cNvPr>
          <p:cNvSpPr/>
          <p:nvPr/>
        </p:nvSpPr>
        <p:spPr bwMode="auto">
          <a:xfrm>
            <a:off x="7190838" y="2950029"/>
            <a:ext cx="3113315" cy="478971"/>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2" name="TextBox 1">
            <a:extLst>
              <a:ext uri="{FF2B5EF4-FFF2-40B4-BE49-F238E27FC236}">
                <a16:creationId xmlns:a16="http://schemas.microsoft.com/office/drawing/2014/main" id="{4F82A0DA-1687-4907-992A-703DC90AE154}"/>
              </a:ext>
            </a:extLst>
          </p:cNvPr>
          <p:cNvSpPr txBox="1"/>
          <p:nvPr/>
        </p:nvSpPr>
        <p:spPr>
          <a:xfrm>
            <a:off x="665018" y="1154545"/>
            <a:ext cx="10940401" cy="1538883"/>
          </a:xfrm>
          <a:prstGeom prst="rect">
            <a:avLst/>
          </a:prstGeom>
          <a:noFill/>
        </p:spPr>
        <p:txBody>
          <a:bodyPr wrap="square" lIns="0" tIns="0" rIns="0" bIns="0" rtlCol="0">
            <a:spAutoFit/>
          </a:bodyPr>
          <a:lstStyle/>
          <a:p>
            <a:r>
              <a:rPr lang="en-GB" sz="2000" dirty="0"/>
              <a:t>The Terraform language includes a number of built-in functions that you can call from within expressions to transform and combine values. </a:t>
            </a:r>
          </a:p>
          <a:p>
            <a:endParaRPr lang="en-GB" sz="2000" dirty="0"/>
          </a:p>
          <a:p>
            <a:r>
              <a:rPr lang="en-GB" sz="2000" dirty="0"/>
              <a:t>The general syntax for function calls is a function name followed by comma-separated arguments in parentheses</a:t>
            </a:r>
            <a:endParaRPr lang="en-GB" sz="2400" dirty="0"/>
          </a:p>
        </p:txBody>
      </p:sp>
    </p:spTree>
    <p:extLst>
      <p:ext uri="{BB962C8B-B14F-4D97-AF65-F5344CB8AC3E}">
        <p14:creationId xmlns:p14="http://schemas.microsoft.com/office/powerpoint/2010/main" val="4912268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DF3BE3-4038-4809-B6ED-898F8F430A18}"/>
              </a:ext>
            </a:extLst>
          </p:cNvPr>
          <p:cNvSpPr>
            <a:spLocks noGrp="1"/>
          </p:cNvSpPr>
          <p:nvPr>
            <p:ph type="title"/>
          </p:nvPr>
        </p:nvSpPr>
        <p:spPr/>
        <p:txBody>
          <a:bodyPr/>
          <a:lstStyle/>
          <a:p>
            <a:r>
              <a:rPr lang="en-GB" dirty="0"/>
              <a:t>Terraform Built-in Functions by category</a:t>
            </a:r>
          </a:p>
        </p:txBody>
      </p:sp>
      <p:graphicFrame>
        <p:nvGraphicFramePr>
          <p:cNvPr id="5" name="Content Placeholder 4">
            <a:extLst>
              <a:ext uri="{FF2B5EF4-FFF2-40B4-BE49-F238E27FC236}">
                <a16:creationId xmlns:a16="http://schemas.microsoft.com/office/drawing/2014/main" id="{F959D780-8395-48E8-A2BF-204BCA4D1A95}"/>
              </a:ext>
            </a:extLst>
          </p:cNvPr>
          <p:cNvGraphicFramePr>
            <a:graphicFrameLocks noGrp="1"/>
          </p:cNvGraphicFramePr>
          <p:nvPr>
            <p:ph sz="quarter" idx="10"/>
            <p:extLst>
              <p:ext uri="{D42A27DB-BD31-4B8C-83A1-F6EECF244321}">
                <p14:modId xmlns:p14="http://schemas.microsoft.com/office/powerpoint/2010/main" val="3116423533"/>
              </p:ext>
            </p:extLst>
          </p:nvPr>
        </p:nvGraphicFramePr>
        <p:xfrm>
          <a:off x="584200" y="1435100"/>
          <a:ext cx="11018838" cy="45674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94275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AC5B-3288-4B6E-9C46-C8897114241B}"/>
              </a:ext>
            </a:extLst>
          </p:cNvPr>
          <p:cNvSpPr>
            <a:spLocks noGrp="1"/>
          </p:cNvSpPr>
          <p:nvPr>
            <p:ph type="title"/>
          </p:nvPr>
        </p:nvSpPr>
        <p:spPr/>
        <p:txBody>
          <a:bodyPr/>
          <a:lstStyle/>
          <a:p>
            <a:r>
              <a:rPr lang="en-GB" dirty="0"/>
              <a:t>Functions on Terraform console</a:t>
            </a:r>
          </a:p>
        </p:txBody>
      </p:sp>
      <p:sp>
        <p:nvSpPr>
          <p:cNvPr id="7" name="Content Placeholder 6">
            <a:extLst>
              <a:ext uri="{FF2B5EF4-FFF2-40B4-BE49-F238E27FC236}">
                <a16:creationId xmlns:a16="http://schemas.microsoft.com/office/drawing/2014/main" id="{EAF98CCE-FE04-4AE5-9752-5DA1AEA9724E}"/>
              </a:ext>
            </a:extLst>
          </p:cNvPr>
          <p:cNvSpPr>
            <a:spLocks noGrp="1"/>
          </p:cNvSpPr>
          <p:nvPr>
            <p:ph sz="quarter" idx="12"/>
          </p:nvPr>
        </p:nvSpPr>
        <p:spPr>
          <a:xfrm>
            <a:off x="584201" y="1193405"/>
            <a:ext cx="3835399" cy="5515356"/>
          </a:xfrm>
          <a:solidFill>
            <a:schemeClr val="bg1">
              <a:lumMod val="95000"/>
            </a:schemeClr>
          </a:solidFill>
        </p:spPr>
        <p:txBody>
          <a:bodyPr/>
          <a:lstStyle/>
          <a:p>
            <a:pPr marL="0" indent="0">
              <a:buNone/>
            </a:pPr>
            <a:r>
              <a:rPr lang="fr-FR" sz="1600" dirty="0">
                <a:solidFill>
                  <a:schemeClr val="accent2"/>
                </a:solidFill>
                <a:latin typeface="Consolas" panose="020B0609020204030204" pitchFamily="49" charset="0"/>
              </a:rPr>
              <a:t>&gt; </a:t>
            </a:r>
            <a:r>
              <a:rPr lang="fr-FR" sz="1600" dirty="0">
                <a:solidFill>
                  <a:srgbClr val="FF0000"/>
                </a:solidFill>
                <a:latin typeface="Consolas" panose="020B0609020204030204" pitchFamily="49" charset="0"/>
              </a:rPr>
              <a:t>max</a:t>
            </a:r>
            <a:r>
              <a:rPr lang="fr-FR" sz="1600" dirty="0">
                <a:solidFill>
                  <a:schemeClr val="accent2"/>
                </a:solidFill>
                <a:latin typeface="Consolas" panose="020B0609020204030204" pitchFamily="49" charset="0"/>
              </a:rPr>
              <a:t>(12,54,3)</a:t>
            </a:r>
          </a:p>
          <a:p>
            <a:pPr marL="0" indent="0">
              <a:buNone/>
            </a:pPr>
            <a:r>
              <a:rPr lang="fr-FR" sz="1600" dirty="0">
                <a:solidFill>
                  <a:schemeClr val="accent2"/>
                </a:solidFill>
                <a:latin typeface="Consolas" panose="020B0609020204030204" pitchFamily="49" charset="0"/>
              </a:rPr>
              <a:t>54</a:t>
            </a:r>
          </a:p>
          <a:p>
            <a:pPr marL="0" indent="0">
              <a:buNone/>
            </a:pPr>
            <a:endParaRPr lang="fr-FR" sz="1600" dirty="0">
              <a:solidFill>
                <a:schemeClr val="accent2"/>
              </a:solidFill>
              <a:latin typeface="Consolas" panose="020B0609020204030204" pitchFamily="49" charset="0"/>
            </a:endParaRPr>
          </a:p>
          <a:p>
            <a:pPr marL="0" indent="0">
              <a:buNone/>
            </a:pPr>
            <a:r>
              <a:rPr lang="fr-FR" sz="1600" dirty="0">
                <a:solidFill>
                  <a:schemeClr val="accent2"/>
                </a:solidFill>
                <a:latin typeface="Consolas" panose="020B0609020204030204" pitchFamily="49" charset="0"/>
              </a:rPr>
              <a:t>&gt; </a:t>
            </a:r>
            <a:r>
              <a:rPr lang="fr-FR" sz="1600" dirty="0">
                <a:solidFill>
                  <a:srgbClr val="FF0000"/>
                </a:solidFill>
                <a:latin typeface="Consolas" panose="020B0609020204030204" pitchFamily="49" charset="0"/>
              </a:rPr>
              <a:t>max</a:t>
            </a:r>
            <a:r>
              <a:rPr lang="fr-FR" sz="1600" dirty="0">
                <a:solidFill>
                  <a:schemeClr val="accent2"/>
                </a:solidFill>
                <a:latin typeface="Consolas" panose="020B0609020204030204" pitchFamily="49" charset="0"/>
              </a:rPr>
              <a:t>([12,54,3]...)</a:t>
            </a:r>
          </a:p>
          <a:p>
            <a:pPr marL="0" indent="0">
              <a:buNone/>
            </a:pPr>
            <a:r>
              <a:rPr lang="fr-FR" sz="1600" dirty="0">
                <a:solidFill>
                  <a:schemeClr val="accent2"/>
                </a:solidFill>
                <a:latin typeface="Consolas" panose="020B0609020204030204" pitchFamily="49" charset="0"/>
              </a:rPr>
              <a:t>54</a:t>
            </a:r>
          </a:p>
          <a:p>
            <a:pPr marL="0" indent="0">
              <a:buNone/>
            </a:pPr>
            <a:endParaRPr lang="fr-FR" sz="1600" dirty="0">
              <a:solidFill>
                <a:schemeClr val="accent2"/>
              </a:solidFill>
              <a:latin typeface="Consolas" panose="020B0609020204030204" pitchFamily="49" charset="0"/>
            </a:endParaRPr>
          </a:p>
          <a:p>
            <a:pPr marL="0" indent="0">
              <a:buNone/>
            </a:pPr>
            <a:r>
              <a:rPr lang="en-GB" sz="1600" dirty="0">
                <a:solidFill>
                  <a:schemeClr val="accent2"/>
                </a:solidFill>
                <a:latin typeface="Consolas" panose="020B0609020204030204" pitchFamily="49" charset="0"/>
              </a:rPr>
              <a:t>&gt; </a:t>
            </a:r>
            <a:r>
              <a:rPr lang="en-GB" sz="1600" dirty="0">
                <a:solidFill>
                  <a:srgbClr val="FF0000"/>
                </a:solidFill>
                <a:latin typeface="Consolas" panose="020B0609020204030204" pitchFamily="49" charset="0"/>
              </a:rPr>
              <a:t>split</a:t>
            </a:r>
            <a:r>
              <a:rPr lang="en-GB" sz="1600" dirty="0">
                <a:solidFill>
                  <a:schemeClr val="accent2"/>
                </a:solidFill>
                <a:latin typeface="Consolas" panose="020B0609020204030204" pitchFamily="49" charset="0"/>
              </a:rPr>
              <a:t>(",", "foo,bar,baz")</a:t>
            </a:r>
          </a:p>
          <a:p>
            <a:pPr marL="0" indent="0">
              <a:buNone/>
            </a:pPr>
            <a:r>
              <a:rPr lang="en-GB" sz="1600" dirty="0">
                <a:solidFill>
                  <a:schemeClr val="accent2"/>
                </a:solidFill>
                <a:latin typeface="Consolas" panose="020B0609020204030204" pitchFamily="49" charset="0"/>
              </a:rPr>
              <a:t>[</a:t>
            </a:r>
          </a:p>
          <a:p>
            <a:pPr marL="0" indent="0">
              <a:buNone/>
            </a:pPr>
            <a:r>
              <a:rPr lang="en-GB" sz="1600" dirty="0">
                <a:solidFill>
                  <a:schemeClr val="accent2"/>
                </a:solidFill>
                <a:latin typeface="Consolas" panose="020B0609020204030204" pitchFamily="49" charset="0"/>
              </a:rPr>
              <a:t>  "foo",</a:t>
            </a:r>
          </a:p>
          <a:p>
            <a:pPr marL="0" indent="0">
              <a:buNone/>
            </a:pPr>
            <a:r>
              <a:rPr lang="en-GB" sz="1600" dirty="0">
                <a:solidFill>
                  <a:schemeClr val="accent2"/>
                </a:solidFill>
                <a:latin typeface="Consolas" panose="020B0609020204030204" pitchFamily="49" charset="0"/>
              </a:rPr>
              <a:t>  "bar",</a:t>
            </a:r>
          </a:p>
          <a:p>
            <a:pPr marL="0" indent="0">
              <a:buNone/>
            </a:pPr>
            <a:r>
              <a:rPr lang="en-GB" sz="1600" dirty="0">
                <a:solidFill>
                  <a:schemeClr val="accent2"/>
                </a:solidFill>
                <a:latin typeface="Consolas" panose="020B0609020204030204" pitchFamily="49" charset="0"/>
              </a:rPr>
              <a:t>  "baz",</a:t>
            </a:r>
          </a:p>
          <a:p>
            <a:pPr marL="0" indent="0">
              <a:buNone/>
            </a:pPr>
            <a:r>
              <a:rPr lang="en-GB" sz="1600" dirty="0">
                <a:solidFill>
                  <a:schemeClr val="accent2"/>
                </a:solidFill>
                <a:latin typeface="Consolas" panose="020B0609020204030204" pitchFamily="49" charset="0"/>
              </a:rPr>
              <a:t>]</a:t>
            </a:r>
          </a:p>
          <a:p>
            <a:pPr marL="0" indent="0">
              <a:buNone/>
            </a:pPr>
            <a:endParaRPr lang="en-GB" sz="1600" dirty="0">
              <a:solidFill>
                <a:schemeClr val="accent2"/>
              </a:solidFill>
              <a:latin typeface="Consolas" panose="020B0609020204030204" pitchFamily="49" charset="0"/>
            </a:endParaRPr>
          </a:p>
          <a:p>
            <a:pPr marL="0" indent="0">
              <a:buNone/>
            </a:pPr>
            <a:r>
              <a:rPr lang="en-GB" sz="1600" dirty="0">
                <a:solidFill>
                  <a:schemeClr val="accent2"/>
                </a:solidFill>
                <a:latin typeface="Consolas" panose="020B0609020204030204" pitchFamily="49" charset="0"/>
              </a:rPr>
              <a:t>&gt; </a:t>
            </a:r>
            <a:r>
              <a:rPr lang="en-GB" sz="1600" dirty="0">
                <a:solidFill>
                  <a:srgbClr val="FF0000"/>
                </a:solidFill>
                <a:latin typeface="Consolas" panose="020B0609020204030204" pitchFamily="49" charset="0"/>
              </a:rPr>
              <a:t>join</a:t>
            </a:r>
            <a:r>
              <a:rPr lang="en-GB" sz="1600" dirty="0">
                <a:solidFill>
                  <a:schemeClr val="accent2"/>
                </a:solidFill>
                <a:latin typeface="Consolas" panose="020B0609020204030204" pitchFamily="49" charset="0"/>
              </a:rPr>
              <a:t>(" ", ["foo", "bar", "baz"])</a:t>
            </a:r>
          </a:p>
          <a:p>
            <a:pPr marL="0" indent="0">
              <a:buNone/>
            </a:pPr>
            <a:r>
              <a:rPr lang="en-GB" sz="1600" dirty="0">
                <a:solidFill>
                  <a:schemeClr val="accent2"/>
                </a:solidFill>
                <a:latin typeface="Consolas" panose="020B0609020204030204" pitchFamily="49" charset="0"/>
              </a:rPr>
              <a:t>foo bar baz</a:t>
            </a:r>
          </a:p>
          <a:p>
            <a:pPr marL="0" indent="0">
              <a:buNone/>
            </a:pPr>
            <a:endParaRPr lang="en-GB" sz="1600" dirty="0">
              <a:solidFill>
                <a:schemeClr val="accent2"/>
              </a:solidFill>
              <a:latin typeface="Consolas" panose="020B0609020204030204" pitchFamily="49" charset="0"/>
            </a:endParaRPr>
          </a:p>
          <a:p>
            <a:pPr marL="0" indent="0">
              <a:buNone/>
            </a:pPr>
            <a:r>
              <a:rPr lang="en-GB" sz="1600" dirty="0">
                <a:solidFill>
                  <a:schemeClr val="accent2"/>
                </a:solidFill>
                <a:latin typeface="Consolas" panose="020B0609020204030204" pitchFamily="49" charset="0"/>
              </a:rPr>
              <a:t>&gt; </a:t>
            </a:r>
            <a:r>
              <a:rPr lang="en-GB" sz="1600" dirty="0">
                <a:solidFill>
                  <a:srgbClr val="FF0000"/>
                </a:solidFill>
                <a:latin typeface="Consolas" panose="020B0609020204030204" pitchFamily="49" charset="0"/>
              </a:rPr>
              <a:t>lower</a:t>
            </a:r>
            <a:r>
              <a:rPr lang="en-GB" sz="1600" dirty="0">
                <a:solidFill>
                  <a:schemeClr val="accent2"/>
                </a:solidFill>
                <a:latin typeface="Consolas" panose="020B0609020204030204" pitchFamily="49" charset="0"/>
              </a:rPr>
              <a:t>("HELLO")</a:t>
            </a:r>
          </a:p>
          <a:p>
            <a:pPr marL="0" indent="0">
              <a:buNone/>
            </a:pPr>
            <a:r>
              <a:rPr lang="en-GB" sz="1600" dirty="0">
                <a:solidFill>
                  <a:schemeClr val="accent2"/>
                </a:solidFill>
                <a:latin typeface="Consolas" panose="020B0609020204030204" pitchFamily="49" charset="0"/>
              </a:rPr>
              <a:t>hello</a:t>
            </a:r>
          </a:p>
        </p:txBody>
      </p:sp>
      <p:sp>
        <p:nvSpPr>
          <p:cNvPr id="9" name="Content Placeholder 6">
            <a:extLst>
              <a:ext uri="{FF2B5EF4-FFF2-40B4-BE49-F238E27FC236}">
                <a16:creationId xmlns:a16="http://schemas.microsoft.com/office/drawing/2014/main" id="{189722F2-7777-4ACD-97CA-1AD84B5F2840}"/>
              </a:ext>
            </a:extLst>
          </p:cNvPr>
          <p:cNvSpPr>
            <a:spLocks noGrp="1"/>
          </p:cNvSpPr>
          <p:nvPr>
            <p:ph sz="quarter" idx="13"/>
          </p:nvPr>
        </p:nvSpPr>
        <p:spPr>
          <a:xfrm>
            <a:off x="4518763" y="1193405"/>
            <a:ext cx="3483657" cy="5515356"/>
          </a:xfrm>
          <a:solidFill>
            <a:schemeClr val="bg1">
              <a:lumMod val="95000"/>
            </a:schemeClr>
          </a:solidFill>
        </p:spPr>
        <p:txBody>
          <a:bodyPr/>
          <a:lstStyle/>
          <a:p>
            <a:pPr marL="0" indent="0">
              <a:buNone/>
            </a:pPr>
            <a:r>
              <a:rPr lang="en-GB" sz="1600" dirty="0">
                <a:solidFill>
                  <a:schemeClr val="accent2"/>
                </a:solidFill>
                <a:latin typeface="Consolas" panose="020B0609020204030204" pitchFamily="49" charset="0"/>
              </a:rPr>
              <a:t>&gt; </a:t>
            </a:r>
            <a:r>
              <a:rPr lang="en-GB" sz="1600" dirty="0">
                <a:solidFill>
                  <a:srgbClr val="FF0000"/>
                </a:solidFill>
                <a:latin typeface="Consolas" panose="020B0609020204030204" pitchFamily="49" charset="0"/>
              </a:rPr>
              <a:t>keys</a:t>
            </a:r>
            <a:r>
              <a:rPr lang="en-GB" sz="1600" dirty="0">
                <a:solidFill>
                  <a:schemeClr val="accent2"/>
                </a:solidFill>
                <a:latin typeface="Consolas" panose="020B0609020204030204" pitchFamily="49" charset="0"/>
              </a:rPr>
              <a:t>({a=1, c=2, d=3})</a:t>
            </a:r>
          </a:p>
          <a:p>
            <a:pPr marL="0" indent="0">
              <a:buNone/>
            </a:pPr>
            <a:r>
              <a:rPr lang="en-GB" sz="1600" dirty="0">
                <a:solidFill>
                  <a:schemeClr val="accent2"/>
                </a:solidFill>
                <a:latin typeface="Consolas" panose="020B0609020204030204" pitchFamily="49" charset="0"/>
              </a:rPr>
              <a:t>[</a:t>
            </a:r>
          </a:p>
          <a:p>
            <a:pPr marL="0" indent="0">
              <a:buNone/>
            </a:pPr>
            <a:r>
              <a:rPr lang="en-GB" sz="1600" dirty="0">
                <a:solidFill>
                  <a:schemeClr val="accent2"/>
                </a:solidFill>
                <a:latin typeface="Consolas" panose="020B0609020204030204" pitchFamily="49" charset="0"/>
              </a:rPr>
              <a:t>  "a",</a:t>
            </a:r>
          </a:p>
          <a:p>
            <a:pPr marL="0" indent="0">
              <a:buNone/>
            </a:pPr>
            <a:r>
              <a:rPr lang="en-GB" sz="1600" dirty="0">
                <a:solidFill>
                  <a:schemeClr val="accent2"/>
                </a:solidFill>
                <a:latin typeface="Consolas" panose="020B0609020204030204" pitchFamily="49" charset="0"/>
              </a:rPr>
              <a:t>  "c",</a:t>
            </a:r>
          </a:p>
          <a:p>
            <a:pPr marL="0" indent="0">
              <a:buNone/>
            </a:pPr>
            <a:r>
              <a:rPr lang="en-GB" sz="1600" dirty="0">
                <a:solidFill>
                  <a:schemeClr val="accent2"/>
                </a:solidFill>
                <a:latin typeface="Consolas" panose="020B0609020204030204" pitchFamily="49" charset="0"/>
              </a:rPr>
              <a:t>  "d",</a:t>
            </a:r>
          </a:p>
          <a:p>
            <a:pPr marL="0" indent="0">
              <a:buNone/>
            </a:pPr>
            <a:r>
              <a:rPr lang="en-GB" sz="1600" dirty="0">
                <a:solidFill>
                  <a:schemeClr val="accent2"/>
                </a:solidFill>
                <a:latin typeface="Consolas" panose="020B0609020204030204" pitchFamily="49" charset="0"/>
              </a:rPr>
              <a:t>]</a:t>
            </a:r>
            <a:br>
              <a:rPr lang="en-GB" sz="1600" dirty="0">
                <a:solidFill>
                  <a:schemeClr val="accent2"/>
                </a:solidFill>
                <a:latin typeface="Consolas" panose="020B0609020204030204" pitchFamily="49" charset="0"/>
              </a:rPr>
            </a:br>
            <a:endParaRPr lang="en-GB" sz="1600" dirty="0">
              <a:solidFill>
                <a:schemeClr val="accent2"/>
              </a:solidFill>
              <a:latin typeface="Consolas" panose="020B0609020204030204" pitchFamily="49" charset="0"/>
            </a:endParaRPr>
          </a:p>
          <a:p>
            <a:pPr marL="0" indent="0">
              <a:buNone/>
            </a:pPr>
            <a:r>
              <a:rPr lang="fr-FR" sz="1600" dirty="0">
                <a:solidFill>
                  <a:schemeClr val="accent2"/>
                </a:solidFill>
                <a:latin typeface="Consolas" panose="020B0609020204030204" pitchFamily="49" charset="0"/>
              </a:rPr>
              <a:t>&gt; </a:t>
            </a:r>
            <a:r>
              <a:rPr lang="fr-FR" sz="1600" dirty="0">
                <a:solidFill>
                  <a:srgbClr val="FF0000"/>
                </a:solidFill>
                <a:latin typeface="Consolas" panose="020B0609020204030204" pitchFamily="49" charset="0"/>
              </a:rPr>
              <a:t>sort</a:t>
            </a:r>
            <a:r>
              <a:rPr lang="fr-FR" sz="1600" dirty="0">
                <a:solidFill>
                  <a:schemeClr val="accent2"/>
                </a:solidFill>
                <a:latin typeface="Consolas" panose="020B0609020204030204" pitchFamily="49" charset="0"/>
              </a:rPr>
              <a:t>(["e", "d", "a"])</a:t>
            </a:r>
          </a:p>
          <a:p>
            <a:pPr marL="0" indent="0">
              <a:buNone/>
            </a:pPr>
            <a:r>
              <a:rPr lang="fr-FR" sz="1600" dirty="0">
                <a:solidFill>
                  <a:schemeClr val="accent2"/>
                </a:solidFill>
                <a:latin typeface="Consolas" panose="020B0609020204030204" pitchFamily="49" charset="0"/>
              </a:rPr>
              <a:t>[</a:t>
            </a:r>
          </a:p>
          <a:p>
            <a:pPr marL="0" indent="0">
              <a:buNone/>
            </a:pPr>
            <a:r>
              <a:rPr lang="fr-FR" sz="1600" dirty="0">
                <a:solidFill>
                  <a:schemeClr val="accent2"/>
                </a:solidFill>
                <a:latin typeface="Consolas" panose="020B0609020204030204" pitchFamily="49" charset="0"/>
              </a:rPr>
              <a:t>  "a",</a:t>
            </a:r>
          </a:p>
          <a:p>
            <a:pPr marL="0" indent="0">
              <a:buNone/>
            </a:pPr>
            <a:r>
              <a:rPr lang="fr-FR" sz="1600" dirty="0">
                <a:solidFill>
                  <a:schemeClr val="accent2"/>
                </a:solidFill>
                <a:latin typeface="Consolas" panose="020B0609020204030204" pitchFamily="49" charset="0"/>
              </a:rPr>
              <a:t>  "d",</a:t>
            </a:r>
          </a:p>
          <a:p>
            <a:pPr marL="0" indent="0">
              <a:buNone/>
            </a:pPr>
            <a:r>
              <a:rPr lang="fr-FR" sz="1600" dirty="0">
                <a:solidFill>
                  <a:schemeClr val="accent2"/>
                </a:solidFill>
                <a:latin typeface="Consolas" panose="020B0609020204030204" pitchFamily="49" charset="0"/>
              </a:rPr>
              <a:t>  "e"</a:t>
            </a:r>
          </a:p>
          <a:p>
            <a:pPr marL="0" indent="0">
              <a:buNone/>
            </a:pPr>
            <a:r>
              <a:rPr lang="fr-FR" sz="1600" dirty="0">
                <a:solidFill>
                  <a:schemeClr val="accent2"/>
                </a:solidFill>
                <a:latin typeface="Consolas" panose="020B0609020204030204" pitchFamily="49" charset="0"/>
              </a:rPr>
              <a:t>]</a:t>
            </a:r>
          </a:p>
          <a:p>
            <a:pPr marL="0" indent="0">
              <a:buNone/>
            </a:pPr>
            <a:endParaRPr lang="fr-FR" sz="1600" dirty="0">
              <a:solidFill>
                <a:schemeClr val="accent2"/>
              </a:solidFill>
              <a:latin typeface="Consolas" panose="020B0609020204030204" pitchFamily="49" charset="0"/>
            </a:endParaRPr>
          </a:p>
          <a:p>
            <a:pPr marL="0" indent="0">
              <a:buNone/>
            </a:pPr>
            <a:r>
              <a:rPr lang="fi-FI" sz="1600" dirty="0">
                <a:solidFill>
                  <a:schemeClr val="accent2"/>
                </a:solidFill>
                <a:latin typeface="Consolas" panose="020B0609020204030204" pitchFamily="49" charset="0"/>
              </a:rPr>
              <a:t>&gt; </a:t>
            </a:r>
            <a:r>
              <a:rPr lang="fi-FI" sz="1600" dirty="0">
                <a:solidFill>
                  <a:srgbClr val="FF0000"/>
                </a:solidFill>
                <a:latin typeface="Consolas" panose="020B0609020204030204" pitchFamily="49" charset="0"/>
              </a:rPr>
              <a:t>toset</a:t>
            </a:r>
            <a:r>
              <a:rPr lang="fi-FI" sz="1600" dirty="0">
                <a:solidFill>
                  <a:schemeClr val="accent2"/>
                </a:solidFill>
                <a:latin typeface="Consolas" panose="020B0609020204030204" pitchFamily="49" charset="0"/>
              </a:rPr>
              <a:t>(["c", "b", "b"])</a:t>
            </a:r>
          </a:p>
          <a:p>
            <a:pPr marL="0" indent="0">
              <a:buNone/>
            </a:pPr>
            <a:r>
              <a:rPr lang="fi-FI" sz="1600" dirty="0">
                <a:solidFill>
                  <a:schemeClr val="accent2"/>
                </a:solidFill>
                <a:latin typeface="Consolas" panose="020B0609020204030204" pitchFamily="49" charset="0"/>
              </a:rPr>
              <a:t>[</a:t>
            </a:r>
          </a:p>
          <a:p>
            <a:pPr marL="0" indent="0">
              <a:buNone/>
            </a:pPr>
            <a:r>
              <a:rPr lang="fi-FI" sz="1600" dirty="0">
                <a:solidFill>
                  <a:schemeClr val="accent2"/>
                </a:solidFill>
                <a:latin typeface="Consolas" panose="020B0609020204030204" pitchFamily="49" charset="0"/>
              </a:rPr>
              <a:t>  "b",</a:t>
            </a:r>
          </a:p>
          <a:p>
            <a:pPr marL="0" indent="0">
              <a:buNone/>
            </a:pPr>
            <a:r>
              <a:rPr lang="fi-FI" sz="1600" dirty="0">
                <a:solidFill>
                  <a:schemeClr val="accent2"/>
                </a:solidFill>
                <a:latin typeface="Consolas" panose="020B0609020204030204" pitchFamily="49" charset="0"/>
              </a:rPr>
              <a:t>  "c",</a:t>
            </a:r>
          </a:p>
          <a:p>
            <a:pPr marL="0" indent="0">
              <a:buNone/>
            </a:pPr>
            <a:r>
              <a:rPr lang="fi-FI" sz="1600" dirty="0">
                <a:solidFill>
                  <a:schemeClr val="accent2"/>
                </a:solidFill>
                <a:latin typeface="Consolas" panose="020B0609020204030204" pitchFamily="49" charset="0"/>
              </a:rPr>
              <a:t>]</a:t>
            </a:r>
            <a:endParaRPr lang="fr-FR" sz="1600" dirty="0">
              <a:solidFill>
                <a:schemeClr val="accent2"/>
              </a:solidFill>
              <a:latin typeface="Consolas" panose="020B0609020204030204" pitchFamily="49" charset="0"/>
            </a:endParaRPr>
          </a:p>
        </p:txBody>
      </p:sp>
      <p:sp>
        <p:nvSpPr>
          <p:cNvPr id="17" name="Content Placeholder 6">
            <a:extLst>
              <a:ext uri="{FF2B5EF4-FFF2-40B4-BE49-F238E27FC236}">
                <a16:creationId xmlns:a16="http://schemas.microsoft.com/office/drawing/2014/main" id="{BC95B4C6-99B5-46B0-BB1B-7F1874CA3562}"/>
              </a:ext>
            </a:extLst>
          </p:cNvPr>
          <p:cNvSpPr txBox="1">
            <a:spLocks/>
          </p:cNvSpPr>
          <p:nvPr/>
        </p:nvSpPr>
        <p:spPr>
          <a:xfrm>
            <a:off x="8101583" y="1196585"/>
            <a:ext cx="3984399" cy="5466112"/>
          </a:xfrm>
          <a:prstGeom prst="rect">
            <a:avLst/>
          </a:prstGeom>
          <a:solidFill>
            <a:schemeClr val="bg1">
              <a:lumMod val="9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dirty="0">
                <a:solidFill>
                  <a:schemeClr val="accent2"/>
                </a:solidFill>
                <a:latin typeface="Consolas" panose="020B0609020204030204" pitchFamily="49" charset="0"/>
              </a:rPr>
              <a:t>&gt; </a:t>
            </a:r>
            <a:r>
              <a:rPr lang="en-GB" sz="1600" dirty="0">
                <a:solidFill>
                  <a:srgbClr val="FF0000"/>
                </a:solidFill>
                <a:latin typeface="Consolas" panose="020B0609020204030204" pitchFamily="49" charset="0"/>
              </a:rPr>
              <a:t>base64decode</a:t>
            </a:r>
            <a:r>
              <a:rPr lang="en-GB" sz="1600" dirty="0">
                <a:solidFill>
                  <a:schemeClr val="accent2"/>
                </a:solidFill>
                <a:latin typeface="Consolas" panose="020B0609020204030204" pitchFamily="49" charset="0"/>
              </a:rPr>
              <a:t>("SGVsbG8gV29ybGQ=")</a:t>
            </a:r>
          </a:p>
          <a:p>
            <a:pPr marL="0" indent="0">
              <a:buNone/>
            </a:pPr>
            <a:r>
              <a:rPr lang="en-GB" sz="1600" dirty="0">
                <a:solidFill>
                  <a:schemeClr val="accent2"/>
                </a:solidFill>
                <a:latin typeface="Consolas" panose="020B0609020204030204" pitchFamily="49" charset="0"/>
              </a:rPr>
              <a:t>Hello World</a:t>
            </a:r>
          </a:p>
          <a:p>
            <a:pPr marL="0" indent="0">
              <a:buNone/>
            </a:pPr>
            <a:endParaRPr lang="en-GB" sz="1600" dirty="0">
              <a:solidFill>
                <a:schemeClr val="accent2"/>
              </a:solidFill>
              <a:latin typeface="Consolas" panose="020B0609020204030204" pitchFamily="49" charset="0"/>
            </a:endParaRPr>
          </a:p>
          <a:p>
            <a:pPr marL="0" indent="0">
              <a:buNone/>
            </a:pPr>
            <a:r>
              <a:rPr lang="en-GB" sz="1600" dirty="0">
                <a:solidFill>
                  <a:schemeClr val="accent2"/>
                </a:solidFill>
                <a:latin typeface="Consolas" panose="020B0609020204030204" pitchFamily="49" charset="0"/>
              </a:rPr>
              <a:t>&gt; </a:t>
            </a:r>
            <a:r>
              <a:rPr lang="en-GB" sz="1600" dirty="0">
                <a:solidFill>
                  <a:srgbClr val="FF0000"/>
                </a:solidFill>
                <a:latin typeface="Consolas" panose="020B0609020204030204" pitchFamily="49" charset="0"/>
              </a:rPr>
              <a:t>sha256</a:t>
            </a:r>
            <a:r>
              <a:rPr lang="en-GB" sz="1600" dirty="0">
                <a:solidFill>
                  <a:schemeClr val="accent2"/>
                </a:solidFill>
                <a:latin typeface="Consolas" panose="020B0609020204030204" pitchFamily="49" charset="0"/>
              </a:rPr>
              <a:t>("hello world")</a:t>
            </a:r>
          </a:p>
          <a:p>
            <a:pPr marL="0" indent="0">
              <a:buNone/>
            </a:pPr>
            <a:r>
              <a:rPr lang="en-GB" sz="1600" dirty="0">
                <a:solidFill>
                  <a:schemeClr val="accent2"/>
                </a:solidFill>
                <a:latin typeface="Consolas" panose="020B0609020204030204" pitchFamily="49" charset="0"/>
              </a:rPr>
              <a:t>b94d27b9934d3e08a52e52d7da7dabfac484efe37a5380ee9088f7ace2efcde9</a:t>
            </a:r>
          </a:p>
          <a:p>
            <a:pPr marL="0" indent="0">
              <a:buNone/>
            </a:pPr>
            <a:endParaRPr lang="en-GB" sz="1600" dirty="0">
              <a:solidFill>
                <a:schemeClr val="accent2"/>
              </a:solidFill>
              <a:latin typeface="Consolas" panose="020B0609020204030204" pitchFamily="49" charset="0"/>
            </a:endParaRPr>
          </a:p>
          <a:p>
            <a:pPr marL="0" indent="0">
              <a:buNone/>
            </a:pPr>
            <a:r>
              <a:rPr lang="pt-BR" sz="1600" dirty="0">
                <a:solidFill>
                  <a:schemeClr val="accent2"/>
                </a:solidFill>
                <a:latin typeface="Consolas" panose="020B0609020204030204" pitchFamily="49" charset="0"/>
              </a:rPr>
              <a:t>&gt; </a:t>
            </a:r>
            <a:r>
              <a:rPr lang="pt-BR" sz="1600" dirty="0">
                <a:solidFill>
                  <a:srgbClr val="FF0000"/>
                </a:solidFill>
                <a:latin typeface="Consolas" panose="020B0609020204030204" pitchFamily="49" charset="0"/>
              </a:rPr>
              <a:t>cidrsubnet</a:t>
            </a:r>
            <a:r>
              <a:rPr lang="pt-BR" sz="1600" dirty="0">
                <a:solidFill>
                  <a:schemeClr val="accent2"/>
                </a:solidFill>
                <a:latin typeface="Consolas" panose="020B0609020204030204" pitchFamily="49" charset="0"/>
              </a:rPr>
              <a:t>("172.16.0.0/16", 8, 0)</a:t>
            </a:r>
          </a:p>
          <a:p>
            <a:pPr marL="0" indent="0">
              <a:buNone/>
            </a:pPr>
            <a:r>
              <a:rPr lang="pt-BR" sz="1600" dirty="0">
                <a:solidFill>
                  <a:schemeClr val="accent2"/>
                </a:solidFill>
                <a:latin typeface="Consolas" panose="020B0609020204030204" pitchFamily="49" charset="0"/>
              </a:rPr>
              <a:t>172.16.0.0/24</a:t>
            </a:r>
          </a:p>
          <a:p>
            <a:pPr marL="0" indent="0">
              <a:buNone/>
            </a:pPr>
            <a:endParaRPr lang="fi-FI" sz="1600" dirty="0">
              <a:solidFill>
                <a:schemeClr val="accent2"/>
              </a:solidFill>
              <a:latin typeface="Consolas" panose="020B0609020204030204" pitchFamily="49" charset="0"/>
            </a:endParaRPr>
          </a:p>
          <a:p>
            <a:pPr marL="0" indent="0">
              <a:buNone/>
            </a:pPr>
            <a:r>
              <a:rPr lang="pt-BR" sz="1600" dirty="0">
                <a:solidFill>
                  <a:schemeClr val="accent2"/>
                </a:solidFill>
                <a:latin typeface="Consolas" panose="020B0609020204030204" pitchFamily="49" charset="0"/>
              </a:rPr>
              <a:t>&gt; </a:t>
            </a:r>
            <a:r>
              <a:rPr lang="pt-BR" sz="1600" dirty="0">
                <a:solidFill>
                  <a:srgbClr val="FF0000"/>
                </a:solidFill>
                <a:latin typeface="Consolas" panose="020B0609020204030204" pitchFamily="49" charset="0"/>
              </a:rPr>
              <a:t>file</a:t>
            </a:r>
            <a:r>
              <a:rPr lang="pt-BR" sz="1600" dirty="0">
                <a:solidFill>
                  <a:schemeClr val="accent2"/>
                </a:solidFill>
                <a:latin typeface="Consolas" panose="020B0609020204030204" pitchFamily="49" charset="0"/>
              </a:rPr>
              <a:t>("${path.module}/hello.txt")</a:t>
            </a:r>
          </a:p>
          <a:p>
            <a:pPr marL="0" indent="0">
              <a:buNone/>
            </a:pPr>
            <a:r>
              <a:rPr lang="pt-BR" sz="1600" dirty="0">
                <a:solidFill>
                  <a:schemeClr val="accent2"/>
                </a:solidFill>
                <a:latin typeface="Consolas" panose="020B0609020204030204" pitchFamily="49" charset="0"/>
              </a:rPr>
              <a:t>Hello World</a:t>
            </a:r>
          </a:p>
          <a:p>
            <a:pPr marL="0" indent="0">
              <a:buNone/>
            </a:pPr>
            <a:endParaRPr lang="pt-BR" sz="1600" dirty="0">
              <a:solidFill>
                <a:schemeClr val="accent2"/>
              </a:solidFill>
              <a:latin typeface="Consolas" panose="020B0609020204030204" pitchFamily="49" charset="0"/>
            </a:endParaRPr>
          </a:p>
          <a:p>
            <a:pPr marL="0" indent="0">
              <a:buNone/>
            </a:pPr>
            <a:r>
              <a:rPr lang="pt-BR" sz="1600" dirty="0">
                <a:solidFill>
                  <a:schemeClr val="accent2"/>
                </a:solidFill>
                <a:latin typeface="Consolas" panose="020B0609020204030204" pitchFamily="49" charset="0"/>
              </a:rPr>
              <a:t>&gt; </a:t>
            </a:r>
            <a:r>
              <a:rPr lang="pt-BR" sz="1600" dirty="0">
                <a:solidFill>
                  <a:srgbClr val="FF0000"/>
                </a:solidFill>
                <a:latin typeface="Consolas" panose="020B0609020204030204" pitchFamily="49" charset="0"/>
              </a:rPr>
              <a:t>jsonencode</a:t>
            </a:r>
            <a:r>
              <a:rPr lang="pt-BR" sz="1600" dirty="0">
                <a:solidFill>
                  <a:schemeClr val="accent2"/>
                </a:solidFill>
                <a:latin typeface="Consolas" panose="020B0609020204030204" pitchFamily="49" charset="0"/>
              </a:rPr>
              <a:t>({"hello"="world"})</a:t>
            </a:r>
          </a:p>
          <a:p>
            <a:pPr marL="0" indent="0">
              <a:buNone/>
            </a:pPr>
            <a:r>
              <a:rPr lang="pt-BR" sz="1600" dirty="0">
                <a:solidFill>
                  <a:schemeClr val="accent2"/>
                </a:solidFill>
                <a:latin typeface="Consolas" panose="020B0609020204030204" pitchFamily="49" charset="0"/>
              </a:rPr>
              <a:t>{"hello":"world"}</a:t>
            </a:r>
          </a:p>
          <a:p>
            <a:pPr marL="0" indent="0">
              <a:buNone/>
            </a:pPr>
            <a:endParaRPr lang="pt-BR" sz="1600" dirty="0">
              <a:solidFill>
                <a:schemeClr val="accent2"/>
              </a:solidFill>
              <a:latin typeface="Consolas" panose="020B0609020204030204" pitchFamily="49" charset="0"/>
            </a:endParaRPr>
          </a:p>
          <a:p>
            <a:pPr marL="0" indent="0">
              <a:buNone/>
            </a:pPr>
            <a:r>
              <a:rPr lang="pt-BR" sz="1600" b="1" i="1" dirty="0">
                <a:solidFill>
                  <a:schemeClr val="accent2"/>
                </a:solidFill>
                <a:latin typeface="Consolas" panose="020B0609020204030204" pitchFamily="49" charset="0"/>
              </a:rPr>
              <a:t>...and many more with new ones being added such as `yamlencode` </a:t>
            </a:r>
          </a:p>
          <a:p>
            <a:pPr marL="0" indent="0">
              <a:buNone/>
            </a:pPr>
            <a:endParaRPr lang="pt-BR" sz="1600" dirty="0">
              <a:solidFill>
                <a:schemeClr val="accent2"/>
              </a:solidFill>
              <a:latin typeface="Consolas" panose="020B0609020204030204" pitchFamily="49" charset="0"/>
            </a:endParaRPr>
          </a:p>
        </p:txBody>
      </p:sp>
    </p:spTree>
    <p:extLst>
      <p:ext uri="{BB962C8B-B14F-4D97-AF65-F5344CB8AC3E}">
        <p14:creationId xmlns:p14="http://schemas.microsoft.com/office/powerpoint/2010/main" val="16196435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500"/>
                                        <p:tgtEl>
                                          <p:spTgt spid="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500"/>
                                        <p:tgtEl>
                                          <p:spTgt spid="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xEl>
                                              <p:pRg st="10" end="10"/>
                                            </p:txEl>
                                          </p:spTgt>
                                        </p:tgtEl>
                                        <p:attrNameLst>
                                          <p:attrName>style.visibility</p:attrName>
                                        </p:attrNameLst>
                                      </p:cBhvr>
                                      <p:to>
                                        <p:strVal val="visible"/>
                                      </p:to>
                                    </p:set>
                                    <p:animEffect transition="in" filter="fade">
                                      <p:cBhvr>
                                        <p:cTn id="52" dur="500"/>
                                        <p:tgtEl>
                                          <p:spTgt spid="7">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xEl>
                                              <p:pRg st="11" end="11"/>
                                            </p:txEl>
                                          </p:spTgt>
                                        </p:tgtEl>
                                        <p:attrNameLst>
                                          <p:attrName>style.visibility</p:attrName>
                                        </p:attrNameLst>
                                      </p:cBhvr>
                                      <p:to>
                                        <p:strVal val="visible"/>
                                      </p:to>
                                    </p:set>
                                    <p:animEffect transition="in" filter="fade">
                                      <p:cBhvr>
                                        <p:cTn id="57" dur="500"/>
                                        <p:tgtEl>
                                          <p:spTgt spid="7">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
                                            <p:txEl>
                                              <p:pRg st="13" end="13"/>
                                            </p:txEl>
                                          </p:spTgt>
                                        </p:tgtEl>
                                        <p:attrNameLst>
                                          <p:attrName>style.visibility</p:attrName>
                                        </p:attrNameLst>
                                      </p:cBhvr>
                                      <p:to>
                                        <p:strVal val="visible"/>
                                      </p:to>
                                    </p:set>
                                    <p:animEffect transition="in" filter="fade">
                                      <p:cBhvr>
                                        <p:cTn id="62" dur="500"/>
                                        <p:tgtEl>
                                          <p:spTgt spid="7">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
                                            <p:txEl>
                                              <p:pRg st="14" end="14"/>
                                            </p:txEl>
                                          </p:spTgt>
                                        </p:tgtEl>
                                        <p:attrNameLst>
                                          <p:attrName>style.visibility</p:attrName>
                                        </p:attrNameLst>
                                      </p:cBhvr>
                                      <p:to>
                                        <p:strVal val="visible"/>
                                      </p:to>
                                    </p:set>
                                    <p:animEffect transition="in" filter="fade">
                                      <p:cBhvr>
                                        <p:cTn id="67" dur="500"/>
                                        <p:tgtEl>
                                          <p:spTgt spid="7">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7">
                                            <p:txEl>
                                              <p:pRg st="16" end="16"/>
                                            </p:txEl>
                                          </p:spTgt>
                                        </p:tgtEl>
                                        <p:attrNameLst>
                                          <p:attrName>style.visibility</p:attrName>
                                        </p:attrNameLst>
                                      </p:cBhvr>
                                      <p:to>
                                        <p:strVal val="visible"/>
                                      </p:to>
                                    </p:set>
                                    <p:animEffect transition="in" filter="fade">
                                      <p:cBhvr>
                                        <p:cTn id="72" dur="500"/>
                                        <p:tgtEl>
                                          <p:spTgt spid="7">
                                            <p:txEl>
                                              <p:pRg st="16" end="1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7">
                                            <p:txEl>
                                              <p:pRg st="17" end="17"/>
                                            </p:txEl>
                                          </p:spTgt>
                                        </p:tgtEl>
                                        <p:attrNameLst>
                                          <p:attrName>style.visibility</p:attrName>
                                        </p:attrNameLst>
                                      </p:cBhvr>
                                      <p:to>
                                        <p:strVal val="visible"/>
                                      </p:to>
                                    </p:set>
                                    <p:animEffect transition="in" filter="fade">
                                      <p:cBhvr>
                                        <p:cTn id="77" dur="500"/>
                                        <p:tgtEl>
                                          <p:spTgt spid="7">
                                            <p:txEl>
                                              <p:pRg st="17" end="1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9">
                                            <p:bg/>
                                          </p:spTgt>
                                        </p:tgtEl>
                                        <p:attrNameLst>
                                          <p:attrName>style.visibility</p:attrName>
                                        </p:attrNameLst>
                                      </p:cBhvr>
                                      <p:to>
                                        <p:strVal val="visible"/>
                                      </p:to>
                                    </p:set>
                                    <p:animEffect transition="in" filter="fade">
                                      <p:cBhvr>
                                        <p:cTn id="82" dur="500"/>
                                        <p:tgtEl>
                                          <p:spTgt spid="9">
                                            <p:bg/>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9">
                                            <p:txEl>
                                              <p:pRg st="0" end="0"/>
                                            </p:txEl>
                                          </p:spTgt>
                                        </p:tgtEl>
                                        <p:attrNameLst>
                                          <p:attrName>style.visibility</p:attrName>
                                        </p:attrNameLst>
                                      </p:cBhvr>
                                      <p:to>
                                        <p:strVal val="visible"/>
                                      </p:to>
                                    </p:set>
                                    <p:animEffect transition="in" filter="fade">
                                      <p:cBhvr>
                                        <p:cTn id="87" dur="500"/>
                                        <p:tgtEl>
                                          <p:spTgt spid="9">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9">
                                            <p:txEl>
                                              <p:pRg st="1" end="1"/>
                                            </p:txEl>
                                          </p:spTgt>
                                        </p:tgtEl>
                                        <p:attrNameLst>
                                          <p:attrName>style.visibility</p:attrName>
                                        </p:attrNameLst>
                                      </p:cBhvr>
                                      <p:to>
                                        <p:strVal val="visible"/>
                                      </p:to>
                                    </p:set>
                                    <p:animEffect transition="in" filter="fade">
                                      <p:cBhvr>
                                        <p:cTn id="92" dur="500"/>
                                        <p:tgtEl>
                                          <p:spTgt spid="9">
                                            <p:txEl>
                                              <p:pRg st="1" end="1"/>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9">
                                            <p:txEl>
                                              <p:pRg st="2" end="2"/>
                                            </p:txEl>
                                          </p:spTgt>
                                        </p:tgtEl>
                                        <p:attrNameLst>
                                          <p:attrName>style.visibility</p:attrName>
                                        </p:attrNameLst>
                                      </p:cBhvr>
                                      <p:to>
                                        <p:strVal val="visible"/>
                                      </p:to>
                                    </p:set>
                                    <p:animEffect transition="in" filter="fade">
                                      <p:cBhvr>
                                        <p:cTn id="97" dur="500"/>
                                        <p:tgtEl>
                                          <p:spTgt spid="9">
                                            <p:txEl>
                                              <p:pRg st="2"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9">
                                            <p:txEl>
                                              <p:pRg st="3" end="3"/>
                                            </p:txEl>
                                          </p:spTgt>
                                        </p:tgtEl>
                                        <p:attrNameLst>
                                          <p:attrName>style.visibility</p:attrName>
                                        </p:attrNameLst>
                                      </p:cBhvr>
                                      <p:to>
                                        <p:strVal val="visible"/>
                                      </p:to>
                                    </p:set>
                                    <p:animEffect transition="in" filter="fade">
                                      <p:cBhvr>
                                        <p:cTn id="102" dur="500"/>
                                        <p:tgtEl>
                                          <p:spTgt spid="9">
                                            <p:txEl>
                                              <p:pRg st="3" end="3"/>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9">
                                            <p:txEl>
                                              <p:pRg st="4" end="4"/>
                                            </p:txEl>
                                          </p:spTgt>
                                        </p:tgtEl>
                                        <p:attrNameLst>
                                          <p:attrName>style.visibility</p:attrName>
                                        </p:attrNameLst>
                                      </p:cBhvr>
                                      <p:to>
                                        <p:strVal val="visible"/>
                                      </p:to>
                                    </p:set>
                                    <p:animEffect transition="in" filter="fade">
                                      <p:cBhvr>
                                        <p:cTn id="107" dur="500"/>
                                        <p:tgtEl>
                                          <p:spTgt spid="9">
                                            <p:txEl>
                                              <p:pRg st="4" end="4"/>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9">
                                            <p:txEl>
                                              <p:pRg st="5" end="5"/>
                                            </p:txEl>
                                          </p:spTgt>
                                        </p:tgtEl>
                                        <p:attrNameLst>
                                          <p:attrName>style.visibility</p:attrName>
                                        </p:attrNameLst>
                                      </p:cBhvr>
                                      <p:to>
                                        <p:strVal val="visible"/>
                                      </p:to>
                                    </p:set>
                                    <p:animEffect transition="in" filter="fade">
                                      <p:cBhvr>
                                        <p:cTn id="112" dur="500"/>
                                        <p:tgtEl>
                                          <p:spTgt spid="9">
                                            <p:txEl>
                                              <p:pRg st="5" end="5"/>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9">
                                            <p:txEl>
                                              <p:pRg st="6" end="6"/>
                                            </p:txEl>
                                          </p:spTgt>
                                        </p:tgtEl>
                                        <p:attrNameLst>
                                          <p:attrName>style.visibility</p:attrName>
                                        </p:attrNameLst>
                                      </p:cBhvr>
                                      <p:to>
                                        <p:strVal val="visible"/>
                                      </p:to>
                                    </p:set>
                                    <p:animEffect transition="in" filter="fade">
                                      <p:cBhvr>
                                        <p:cTn id="117" dur="500"/>
                                        <p:tgtEl>
                                          <p:spTgt spid="9">
                                            <p:txEl>
                                              <p:pRg st="6" end="6"/>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9">
                                            <p:txEl>
                                              <p:pRg st="7" end="7"/>
                                            </p:txEl>
                                          </p:spTgt>
                                        </p:tgtEl>
                                        <p:attrNameLst>
                                          <p:attrName>style.visibility</p:attrName>
                                        </p:attrNameLst>
                                      </p:cBhvr>
                                      <p:to>
                                        <p:strVal val="visible"/>
                                      </p:to>
                                    </p:set>
                                    <p:animEffect transition="in" filter="fade">
                                      <p:cBhvr>
                                        <p:cTn id="122" dur="500"/>
                                        <p:tgtEl>
                                          <p:spTgt spid="9">
                                            <p:txEl>
                                              <p:pRg st="7" end="7"/>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9">
                                            <p:txEl>
                                              <p:pRg st="8" end="8"/>
                                            </p:txEl>
                                          </p:spTgt>
                                        </p:tgtEl>
                                        <p:attrNameLst>
                                          <p:attrName>style.visibility</p:attrName>
                                        </p:attrNameLst>
                                      </p:cBhvr>
                                      <p:to>
                                        <p:strVal val="visible"/>
                                      </p:to>
                                    </p:set>
                                    <p:animEffect transition="in" filter="fade">
                                      <p:cBhvr>
                                        <p:cTn id="127" dur="500"/>
                                        <p:tgtEl>
                                          <p:spTgt spid="9">
                                            <p:txEl>
                                              <p:pRg st="8" end="8"/>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9">
                                            <p:txEl>
                                              <p:pRg st="9" end="9"/>
                                            </p:txEl>
                                          </p:spTgt>
                                        </p:tgtEl>
                                        <p:attrNameLst>
                                          <p:attrName>style.visibility</p:attrName>
                                        </p:attrNameLst>
                                      </p:cBhvr>
                                      <p:to>
                                        <p:strVal val="visible"/>
                                      </p:to>
                                    </p:set>
                                    <p:animEffect transition="in" filter="fade">
                                      <p:cBhvr>
                                        <p:cTn id="132" dur="500"/>
                                        <p:tgtEl>
                                          <p:spTgt spid="9">
                                            <p:txEl>
                                              <p:pRg st="9" end="9"/>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9">
                                            <p:txEl>
                                              <p:pRg st="10" end="10"/>
                                            </p:txEl>
                                          </p:spTgt>
                                        </p:tgtEl>
                                        <p:attrNameLst>
                                          <p:attrName>style.visibility</p:attrName>
                                        </p:attrNameLst>
                                      </p:cBhvr>
                                      <p:to>
                                        <p:strVal val="visible"/>
                                      </p:to>
                                    </p:set>
                                    <p:animEffect transition="in" filter="fade">
                                      <p:cBhvr>
                                        <p:cTn id="137" dur="500"/>
                                        <p:tgtEl>
                                          <p:spTgt spid="9">
                                            <p:txEl>
                                              <p:pRg st="10" end="10"/>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9">
                                            <p:txEl>
                                              <p:pRg st="11" end="11"/>
                                            </p:txEl>
                                          </p:spTgt>
                                        </p:tgtEl>
                                        <p:attrNameLst>
                                          <p:attrName>style.visibility</p:attrName>
                                        </p:attrNameLst>
                                      </p:cBhvr>
                                      <p:to>
                                        <p:strVal val="visible"/>
                                      </p:to>
                                    </p:set>
                                    <p:animEffect transition="in" filter="fade">
                                      <p:cBhvr>
                                        <p:cTn id="142" dur="500"/>
                                        <p:tgtEl>
                                          <p:spTgt spid="9">
                                            <p:txEl>
                                              <p:pRg st="11" end="11"/>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9">
                                            <p:txEl>
                                              <p:pRg st="13" end="13"/>
                                            </p:txEl>
                                          </p:spTgt>
                                        </p:tgtEl>
                                        <p:attrNameLst>
                                          <p:attrName>style.visibility</p:attrName>
                                        </p:attrNameLst>
                                      </p:cBhvr>
                                      <p:to>
                                        <p:strVal val="visible"/>
                                      </p:to>
                                    </p:set>
                                    <p:animEffect transition="in" filter="fade">
                                      <p:cBhvr>
                                        <p:cTn id="147" dur="500"/>
                                        <p:tgtEl>
                                          <p:spTgt spid="9">
                                            <p:txEl>
                                              <p:pRg st="13" end="13"/>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9">
                                            <p:txEl>
                                              <p:pRg st="14" end="14"/>
                                            </p:txEl>
                                          </p:spTgt>
                                        </p:tgtEl>
                                        <p:attrNameLst>
                                          <p:attrName>style.visibility</p:attrName>
                                        </p:attrNameLst>
                                      </p:cBhvr>
                                      <p:to>
                                        <p:strVal val="visible"/>
                                      </p:to>
                                    </p:set>
                                    <p:animEffect transition="in" filter="fade">
                                      <p:cBhvr>
                                        <p:cTn id="152" dur="500"/>
                                        <p:tgtEl>
                                          <p:spTgt spid="9">
                                            <p:txEl>
                                              <p:pRg st="14" end="14"/>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9">
                                            <p:txEl>
                                              <p:pRg st="15" end="15"/>
                                            </p:txEl>
                                          </p:spTgt>
                                        </p:tgtEl>
                                        <p:attrNameLst>
                                          <p:attrName>style.visibility</p:attrName>
                                        </p:attrNameLst>
                                      </p:cBhvr>
                                      <p:to>
                                        <p:strVal val="visible"/>
                                      </p:to>
                                    </p:set>
                                    <p:animEffect transition="in" filter="fade">
                                      <p:cBhvr>
                                        <p:cTn id="157" dur="500"/>
                                        <p:tgtEl>
                                          <p:spTgt spid="9">
                                            <p:txEl>
                                              <p:pRg st="15" end="15"/>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9">
                                            <p:txEl>
                                              <p:pRg st="16" end="16"/>
                                            </p:txEl>
                                          </p:spTgt>
                                        </p:tgtEl>
                                        <p:attrNameLst>
                                          <p:attrName>style.visibility</p:attrName>
                                        </p:attrNameLst>
                                      </p:cBhvr>
                                      <p:to>
                                        <p:strVal val="visible"/>
                                      </p:to>
                                    </p:set>
                                    <p:animEffect transition="in" filter="fade">
                                      <p:cBhvr>
                                        <p:cTn id="162" dur="500"/>
                                        <p:tgtEl>
                                          <p:spTgt spid="9">
                                            <p:txEl>
                                              <p:pRg st="16" end="16"/>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9">
                                            <p:txEl>
                                              <p:pRg st="17" end="17"/>
                                            </p:txEl>
                                          </p:spTgt>
                                        </p:tgtEl>
                                        <p:attrNameLst>
                                          <p:attrName>style.visibility</p:attrName>
                                        </p:attrNameLst>
                                      </p:cBhvr>
                                      <p:to>
                                        <p:strVal val="visible"/>
                                      </p:to>
                                    </p:set>
                                    <p:animEffect transition="in" filter="fade">
                                      <p:cBhvr>
                                        <p:cTn id="167" dur="500"/>
                                        <p:tgtEl>
                                          <p:spTgt spid="9">
                                            <p:txEl>
                                              <p:pRg st="17" end="17"/>
                                            </p:txEl>
                                          </p:spTgt>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17">
                                            <p:bg/>
                                          </p:spTgt>
                                        </p:tgtEl>
                                        <p:attrNameLst>
                                          <p:attrName>style.visibility</p:attrName>
                                        </p:attrNameLst>
                                      </p:cBhvr>
                                      <p:to>
                                        <p:strVal val="visible"/>
                                      </p:to>
                                    </p:set>
                                    <p:animEffect transition="in" filter="fade">
                                      <p:cBhvr>
                                        <p:cTn id="172" dur="500"/>
                                        <p:tgtEl>
                                          <p:spTgt spid="17">
                                            <p:bg/>
                                          </p:spTgt>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17">
                                            <p:txEl>
                                              <p:pRg st="0" end="0"/>
                                            </p:txEl>
                                          </p:spTgt>
                                        </p:tgtEl>
                                        <p:attrNameLst>
                                          <p:attrName>style.visibility</p:attrName>
                                        </p:attrNameLst>
                                      </p:cBhvr>
                                      <p:to>
                                        <p:strVal val="visible"/>
                                      </p:to>
                                    </p:set>
                                    <p:animEffect transition="in" filter="fade">
                                      <p:cBhvr>
                                        <p:cTn id="177" dur="500"/>
                                        <p:tgtEl>
                                          <p:spTgt spid="17">
                                            <p:txEl>
                                              <p:pRg st="0" end="0"/>
                                            </p:txEl>
                                          </p:spTgt>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17">
                                            <p:txEl>
                                              <p:pRg st="1" end="1"/>
                                            </p:txEl>
                                          </p:spTgt>
                                        </p:tgtEl>
                                        <p:attrNameLst>
                                          <p:attrName>style.visibility</p:attrName>
                                        </p:attrNameLst>
                                      </p:cBhvr>
                                      <p:to>
                                        <p:strVal val="visible"/>
                                      </p:to>
                                    </p:set>
                                    <p:animEffect transition="in" filter="fade">
                                      <p:cBhvr>
                                        <p:cTn id="182" dur="500"/>
                                        <p:tgtEl>
                                          <p:spTgt spid="17">
                                            <p:txEl>
                                              <p:pRg st="1" end="1"/>
                                            </p:txEl>
                                          </p:spTgt>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17">
                                            <p:txEl>
                                              <p:pRg st="3" end="3"/>
                                            </p:txEl>
                                          </p:spTgt>
                                        </p:tgtEl>
                                        <p:attrNameLst>
                                          <p:attrName>style.visibility</p:attrName>
                                        </p:attrNameLst>
                                      </p:cBhvr>
                                      <p:to>
                                        <p:strVal val="visible"/>
                                      </p:to>
                                    </p:set>
                                    <p:animEffect transition="in" filter="fade">
                                      <p:cBhvr>
                                        <p:cTn id="187" dur="500"/>
                                        <p:tgtEl>
                                          <p:spTgt spid="17">
                                            <p:txEl>
                                              <p:pRg st="3" end="3"/>
                                            </p:txEl>
                                          </p:spTgt>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17">
                                            <p:txEl>
                                              <p:pRg st="4" end="4"/>
                                            </p:txEl>
                                          </p:spTgt>
                                        </p:tgtEl>
                                        <p:attrNameLst>
                                          <p:attrName>style.visibility</p:attrName>
                                        </p:attrNameLst>
                                      </p:cBhvr>
                                      <p:to>
                                        <p:strVal val="visible"/>
                                      </p:to>
                                    </p:set>
                                    <p:animEffect transition="in" filter="fade">
                                      <p:cBhvr>
                                        <p:cTn id="192" dur="500"/>
                                        <p:tgtEl>
                                          <p:spTgt spid="17">
                                            <p:txEl>
                                              <p:pRg st="4" end="4"/>
                                            </p:txEl>
                                          </p:spTgt>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17">
                                            <p:txEl>
                                              <p:pRg st="6" end="6"/>
                                            </p:txEl>
                                          </p:spTgt>
                                        </p:tgtEl>
                                        <p:attrNameLst>
                                          <p:attrName>style.visibility</p:attrName>
                                        </p:attrNameLst>
                                      </p:cBhvr>
                                      <p:to>
                                        <p:strVal val="visible"/>
                                      </p:to>
                                    </p:set>
                                    <p:animEffect transition="in" filter="fade">
                                      <p:cBhvr>
                                        <p:cTn id="197" dur="500"/>
                                        <p:tgtEl>
                                          <p:spTgt spid="17">
                                            <p:txEl>
                                              <p:pRg st="6" end="6"/>
                                            </p:txEl>
                                          </p:spTgt>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grpId="0" nodeType="clickEffect">
                                  <p:stCondLst>
                                    <p:cond delay="0"/>
                                  </p:stCondLst>
                                  <p:childTnLst>
                                    <p:set>
                                      <p:cBhvr>
                                        <p:cTn id="201" dur="1" fill="hold">
                                          <p:stCondLst>
                                            <p:cond delay="0"/>
                                          </p:stCondLst>
                                        </p:cTn>
                                        <p:tgtEl>
                                          <p:spTgt spid="17">
                                            <p:txEl>
                                              <p:pRg st="7" end="7"/>
                                            </p:txEl>
                                          </p:spTgt>
                                        </p:tgtEl>
                                        <p:attrNameLst>
                                          <p:attrName>style.visibility</p:attrName>
                                        </p:attrNameLst>
                                      </p:cBhvr>
                                      <p:to>
                                        <p:strVal val="visible"/>
                                      </p:to>
                                    </p:set>
                                    <p:animEffect transition="in" filter="fade">
                                      <p:cBhvr>
                                        <p:cTn id="202" dur="500"/>
                                        <p:tgtEl>
                                          <p:spTgt spid="17">
                                            <p:txEl>
                                              <p:pRg st="7" end="7"/>
                                            </p:txEl>
                                          </p:spTgt>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grpId="0" nodeType="clickEffect">
                                  <p:stCondLst>
                                    <p:cond delay="0"/>
                                  </p:stCondLst>
                                  <p:childTnLst>
                                    <p:set>
                                      <p:cBhvr>
                                        <p:cTn id="206" dur="1" fill="hold">
                                          <p:stCondLst>
                                            <p:cond delay="0"/>
                                          </p:stCondLst>
                                        </p:cTn>
                                        <p:tgtEl>
                                          <p:spTgt spid="17">
                                            <p:txEl>
                                              <p:pRg st="9" end="9"/>
                                            </p:txEl>
                                          </p:spTgt>
                                        </p:tgtEl>
                                        <p:attrNameLst>
                                          <p:attrName>style.visibility</p:attrName>
                                        </p:attrNameLst>
                                      </p:cBhvr>
                                      <p:to>
                                        <p:strVal val="visible"/>
                                      </p:to>
                                    </p:set>
                                    <p:animEffect transition="in" filter="fade">
                                      <p:cBhvr>
                                        <p:cTn id="207" dur="500"/>
                                        <p:tgtEl>
                                          <p:spTgt spid="17">
                                            <p:txEl>
                                              <p:pRg st="9" end="9"/>
                                            </p:txEl>
                                          </p:spTgt>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ntr" presetSubtype="0" fill="hold" grpId="0" nodeType="clickEffect">
                                  <p:stCondLst>
                                    <p:cond delay="0"/>
                                  </p:stCondLst>
                                  <p:childTnLst>
                                    <p:set>
                                      <p:cBhvr>
                                        <p:cTn id="211" dur="1" fill="hold">
                                          <p:stCondLst>
                                            <p:cond delay="0"/>
                                          </p:stCondLst>
                                        </p:cTn>
                                        <p:tgtEl>
                                          <p:spTgt spid="17">
                                            <p:txEl>
                                              <p:pRg st="10" end="10"/>
                                            </p:txEl>
                                          </p:spTgt>
                                        </p:tgtEl>
                                        <p:attrNameLst>
                                          <p:attrName>style.visibility</p:attrName>
                                        </p:attrNameLst>
                                      </p:cBhvr>
                                      <p:to>
                                        <p:strVal val="visible"/>
                                      </p:to>
                                    </p:set>
                                    <p:animEffect transition="in" filter="fade">
                                      <p:cBhvr>
                                        <p:cTn id="212" dur="500"/>
                                        <p:tgtEl>
                                          <p:spTgt spid="17">
                                            <p:txEl>
                                              <p:pRg st="10" end="10"/>
                                            </p:txEl>
                                          </p:spTgt>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17">
                                            <p:txEl>
                                              <p:pRg st="12" end="12"/>
                                            </p:txEl>
                                          </p:spTgt>
                                        </p:tgtEl>
                                        <p:attrNameLst>
                                          <p:attrName>style.visibility</p:attrName>
                                        </p:attrNameLst>
                                      </p:cBhvr>
                                      <p:to>
                                        <p:strVal val="visible"/>
                                      </p:to>
                                    </p:set>
                                    <p:animEffect transition="in" filter="fade">
                                      <p:cBhvr>
                                        <p:cTn id="217" dur="500"/>
                                        <p:tgtEl>
                                          <p:spTgt spid="17">
                                            <p:txEl>
                                              <p:pRg st="12" end="12"/>
                                            </p:txEl>
                                          </p:spTgt>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grpId="0" nodeType="clickEffect">
                                  <p:stCondLst>
                                    <p:cond delay="0"/>
                                  </p:stCondLst>
                                  <p:childTnLst>
                                    <p:set>
                                      <p:cBhvr>
                                        <p:cTn id="221" dur="1" fill="hold">
                                          <p:stCondLst>
                                            <p:cond delay="0"/>
                                          </p:stCondLst>
                                        </p:cTn>
                                        <p:tgtEl>
                                          <p:spTgt spid="17">
                                            <p:txEl>
                                              <p:pRg st="13" end="13"/>
                                            </p:txEl>
                                          </p:spTgt>
                                        </p:tgtEl>
                                        <p:attrNameLst>
                                          <p:attrName>style.visibility</p:attrName>
                                        </p:attrNameLst>
                                      </p:cBhvr>
                                      <p:to>
                                        <p:strVal val="visible"/>
                                      </p:to>
                                    </p:set>
                                    <p:animEffect transition="in" filter="fade">
                                      <p:cBhvr>
                                        <p:cTn id="222" dur="500"/>
                                        <p:tgtEl>
                                          <p:spTgt spid="17">
                                            <p:txEl>
                                              <p:pRg st="13" end="13"/>
                                            </p:txEl>
                                          </p:spTgt>
                                        </p:tgtEl>
                                      </p:cBhvr>
                                    </p:animEffect>
                                  </p:childTnLst>
                                </p:cTn>
                              </p:par>
                            </p:childTnLst>
                          </p:cTn>
                        </p:par>
                      </p:childTnLst>
                    </p:cTn>
                  </p:par>
                  <p:par>
                    <p:cTn id="223" fill="hold">
                      <p:stCondLst>
                        <p:cond delay="indefinite"/>
                      </p:stCondLst>
                      <p:childTnLst>
                        <p:par>
                          <p:cTn id="224" fill="hold">
                            <p:stCondLst>
                              <p:cond delay="0"/>
                            </p:stCondLst>
                            <p:childTnLst>
                              <p:par>
                                <p:cTn id="225" presetID="10" presetClass="entr" presetSubtype="0" fill="hold" grpId="0" nodeType="clickEffect">
                                  <p:stCondLst>
                                    <p:cond delay="0"/>
                                  </p:stCondLst>
                                  <p:childTnLst>
                                    <p:set>
                                      <p:cBhvr>
                                        <p:cTn id="226" dur="1" fill="hold">
                                          <p:stCondLst>
                                            <p:cond delay="0"/>
                                          </p:stCondLst>
                                        </p:cTn>
                                        <p:tgtEl>
                                          <p:spTgt spid="17">
                                            <p:txEl>
                                              <p:pRg st="15" end="15"/>
                                            </p:txEl>
                                          </p:spTgt>
                                        </p:tgtEl>
                                        <p:attrNameLst>
                                          <p:attrName>style.visibility</p:attrName>
                                        </p:attrNameLst>
                                      </p:cBhvr>
                                      <p:to>
                                        <p:strVal val="visible"/>
                                      </p:to>
                                    </p:set>
                                    <p:animEffect transition="in" filter="fade">
                                      <p:cBhvr>
                                        <p:cTn id="227" dur="500"/>
                                        <p:tgtEl>
                                          <p:spTgt spid="1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9" grpId="0" build="p" animBg="1"/>
      <p:bldP spid="17"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a:xfrm>
            <a:off x="585215" y="3033223"/>
            <a:ext cx="10378531" cy="498598"/>
          </a:xfrm>
        </p:spPr>
        <p:txBody>
          <a:bodyPr/>
          <a:lstStyle/>
          <a:p>
            <a:r>
              <a:rPr lang="en-GB" dirty="0"/>
              <a:t>Functions</a:t>
            </a:r>
          </a:p>
        </p:txBody>
      </p:sp>
      <p:sp>
        <p:nvSpPr>
          <p:cNvPr id="2" name="Text Placeholder 1">
            <a:extLst>
              <a:ext uri="{FF2B5EF4-FFF2-40B4-BE49-F238E27FC236}">
                <a16:creationId xmlns:a16="http://schemas.microsoft.com/office/drawing/2014/main" id="{22C2F211-8403-49D6-B902-683B97EA2BF5}"/>
              </a:ext>
            </a:extLst>
          </p:cNvPr>
          <p:cNvSpPr>
            <a:spLocks noGrp="1"/>
          </p:cNvSpPr>
          <p:nvPr>
            <p:ph type="body" sz="quarter" idx="12"/>
          </p:nvPr>
        </p:nvSpPr>
        <p:spPr/>
        <p:txBody>
          <a:bodyPr/>
          <a:lstStyle/>
          <a:p>
            <a:r>
              <a:rPr lang="en-GB" dirty="0"/>
              <a:t>Demo</a:t>
            </a:r>
          </a:p>
        </p:txBody>
      </p:sp>
    </p:spTree>
    <p:extLst>
      <p:ext uri="{BB962C8B-B14F-4D97-AF65-F5344CB8AC3E}">
        <p14:creationId xmlns:p14="http://schemas.microsoft.com/office/powerpoint/2010/main" val="378315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52BDA74-2D1E-47CD-8F9B-D9EED8ED4FA9}"/>
              </a:ext>
            </a:extLst>
          </p:cNvPr>
          <p:cNvGraphicFramePr/>
          <p:nvPr/>
        </p:nvGraphicFramePr>
        <p:xfrm>
          <a:off x="584200" y="1435497"/>
          <a:ext cx="4971942" cy="2942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Placeholder 5">
            <a:extLst>
              <a:ext uri="{FF2B5EF4-FFF2-40B4-BE49-F238E27FC236}">
                <a16:creationId xmlns:a16="http://schemas.microsoft.com/office/drawing/2014/main" id="{8D236019-7631-4F22-9CCB-A6359130E385}"/>
              </a:ext>
            </a:extLst>
          </p:cNvPr>
          <p:cNvPicPr>
            <a:picLocks noChangeAspect="1"/>
          </p:cNvPicPr>
          <p:nvPr/>
        </p:nvPicPr>
        <p:blipFill>
          <a:blip r:embed="rId8"/>
          <a:srcRect l="13051" r="13051"/>
          <a:stretch>
            <a:fillRect/>
          </a:stretch>
        </p:blipFill>
        <p:spPr>
          <a:xfrm>
            <a:off x="6234706" y="0"/>
            <a:ext cx="5957294" cy="6858000"/>
          </a:xfrm>
          <a:prstGeom prst="rect">
            <a:avLst/>
          </a:prstGeom>
        </p:spPr>
      </p:pic>
    </p:spTree>
    <p:extLst>
      <p:ext uri="{BB962C8B-B14F-4D97-AF65-F5344CB8AC3E}">
        <p14:creationId xmlns:p14="http://schemas.microsoft.com/office/powerpoint/2010/main" val="337974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a:xfrm>
            <a:off x="567109" y="2930402"/>
            <a:ext cx="9144000" cy="997196"/>
          </a:xfrm>
        </p:spPr>
        <p:txBody>
          <a:bodyPr/>
          <a:lstStyle/>
          <a:p>
            <a:r>
              <a:rPr lang="en-GB" dirty="0"/>
              <a:t>Terraform language</a:t>
            </a:r>
            <a:r>
              <a:rPr lang="en-GB"/>
              <a:t>, console, expressions </a:t>
            </a:r>
            <a:r>
              <a:rPr lang="en-GB" dirty="0"/>
              <a:t>and more..</a:t>
            </a:r>
          </a:p>
        </p:txBody>
      </p:sp>
    </p:spTree>
    <p:extLst>
      <p:ext uri="{BB962C8B-B14F-4D97-AF65-F5344CB8AC3E}">
        <p14:creationId xmlns:p14="http://schemas.microsoft.com/office/powerpoint/2010/main" val="3961641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D198A8-D4EA-4C88-8796-97C9FC679FC3}"/>
              </a:ext>
            </a:extLst>
          </p:cNvPr>
          <p:cNvSpPr>
            <a:spLocks noGrp="1"/>
          </p:cNvSpPr>
          <p:nvPr>
            <p:ph type="title"/>
          </p:nvPr>
        </p:nvSpPr>
        <p:spPr/>
        <p:txBody>
          <a:bodyPr/>
          <a:lstStyle/>
          <a:p>
            <a:r>
              <a:rPr lang="en-GB" dirty="0"/>
              <a:t>Terraform Language</a:t>
            </a:r>
          </a:p>
        </p:txBody>
      </p:sp>
      <p:sp>
        <p:nvSpPr>
          <p:cNvPr id="5" name="Text Placeholder 4">
            <a:extLst>
              <a:ext uri="{FF2B5EF4-FFF2-40B4-BE49-F238E27FC236}">
                <a16:creationId xmlns:a16="http://schemas.microsoft.com/office/drawing/2014/main" id="{9E3A4999-8BAB-447E-B84C-9BF2CC6B6755}"/>
              </a:ext>
            </a:extLst>
          </p:cNvPr>
          <p:cNvSpPr>
            <a:spLocks noGrp="1"/>
          </p:cNvSpPr>
          <p:nvPr>
            <p:ph type="body" sz="quarter" idx="10"/>
          </p:nvPr>
        </p:nvSpPr>
        <p:spPr>
          <a:xfrm>
            <a:off x="586390" y="1434370"/>
            <a:ext cx="11018520" cy="1661993"/>
          </a:xfrm>
        </p:spPr>
        <p:txBody>
          <a:bodyPr/>
          <a:lstStyle/>
          <a:p>
            <a:pPr marL="457200" indent="-457200">
              <a:buFont typeface="Arial" panose="020B0604020202020204" pitchFamily="34" charset="0"/>
              <a:buChar char="•"/>
            </a:pPr>
            <a:r>
              <a:rPr lang="en-GB" sz="2000" dirty="0"/>
              <a:t>Terraform uses its own configuration language, designed to allow concise descriptions of infrastructure. </a:t>
            </a:r>
          </a:p>
          <a:p>
            <a:endParaRPr lang="en-GB" sz="2000" dirty="0"/>
          </a:p>
          <a:p>
            <a:pPr marL="457200" indent="-457200">
              <a:buFont typeface="Arial" panose="020B0604020202020204" pitchFamily="34" charset="0"/>
              <a:buChar char="•"/>
            </a:pPr>
            <a:r>
              <a:rPr lang="en-GB" sz="2000" dirty="0"/>
              <a:t>The Terraform language is declarative, describing an intended goal rather than the steps to reach that goal.</a:t>
            </a:r>
          </a:p>
        </p:txBody>
      </p:sp>
      <p:sp>
        <p:nvSpPr>
          <p:cNvPr id="6" name="Title 3">
            <a:extLst>
              <a:ext uri="{FF2B5EF4-FFF2-40B4-BE49-F238E27FC236}">
                <a16:creationId xmlns:a16="http://schemas.microsoft.com/office/drawing/2014/main" id="{E85CE347-D16B-4286-AA37-4B7FC8DD91D0}"/>
              </a:ext>
            </a:extLst>
          </p:cNvPr>
          <p:cNvSpPr txBox="1">
            <a:spLocks/>
          </p:cNvSpPr>
          <p:nvPr/>
        </p:nvSpPr>
        <p:spPr>
          <a:xfrm>
            <a:off x="586390" y="3519535"/>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GB" dirty="0"/>
              <a:t>Expressions</a:t>
            </a:r>
          </a:p>
        </p:txBody>
      </p:sp>
      <p:sp>
        <p:nvSpPr>
          <p:cNvPr id="7" name="TextBox 6">
            <a:extLst>
              <a:ext uri="{FF2B5EF4-FFF2-40B4-BE49-F238E27FC236}">
                <a16:creationId xmlns:a16="http://schemas.microsoft.com/office/drawing/2014/main" id="{D0049312-2BEB-49FF-B161-268EBB211DE2}"/>
              </a:ext>
            </a:extLst>
          </p:cNvPr>
          <p:cNvSpPr txBox="1"/>
          <p:nvPr/>
        </p:nvSpPr>
        <p:spPr>
          <a:xfrm>
            <a:off x="625449" y="4496705"/>
            <a:ext cx="10940401" cy="1538883"/>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GB" sz="2000" dirty="0"/>
              <a:t>Expressions are used to refer to or compute values within a configuration.  </a:t>
            </a:r>
          </a:p>
          <a:p>
            <a:pPr marL="800083" lvl="1" indent="-342900">
              <a:buFont typeface="Arial" panose="020B0604020202020204" pitchFamily="34" charset="0"/>
              <a:buChar char="•"/>
            </a:pPr>
            <a:r>
              <a:rPr lang="en-GB" sz="2000" dirty="0"/>
              <a:t>Simplest example are literals such as </a:t>
            </a:r>
            <a:r>
              <a:rPr lang="en-GB" sz="2000" i="1" dirty="0"/>
              <a:t>“hello” or 5</a:t>
            </a:r>
            <a:endParaRPr lang="en-GB" sz="2000" dirty="0"/>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Terraform language also allows more complex expressions such as references to data exported by resources, arithmetic, conditional evaluation, and a number of built-in functions. </a:t>
            </a:r>
          </a:p>
        </p:txBody>
      </p:sp>
    </p:spTree>
    <p:extLst>
      <p:ext uri="{BB962C8B-B14F-4D97-AF65-F5344CB8AC3E}">
        <p14:creationId xmlns:p14="http://schemas.microsoft.com/office/powerpoint/2010/main" val="12004433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73050E-AAEF-49E6-A9DE-C227AB9E6C3D}"/>
              </a:ext>
            </a:extLst>
          </p:cNvPr>
          <p:cNvSpPr>
            <a:spLocks noGrp="1"/>
          </p:cNvSpPr>
          <p:nvPr>
            <p:ph type="title"/>
          </p:nvPr>
        </p:nvSpPr>
        <p:spPr>
          <a:xfrm>
            <a:off x="551318" y="444665"/>
            <a:ext cx="11018520" cy="309418"/>
          </a:xfrm>
        </p:spPr>
        <p:txBody>
          <a:bodyPr wrap="square" anchor="t">
            <a:noAutofit/>
          </a:bodyPr>
          <a:lstStyle/>
          <a:p>
            <a:r>
              <a:rPr lang="en-GB" sz="2800" dirty="0"/>
              <a:t>Terraform comes with an interactive console for evaluating expressions</a:t>
            </a:r>
            <a:endParaRPr lang="en-GB" sz="2800" i="1" dirty="0">
              <a:latin typeface="+mn-lt"/>
            </a:endParaRPr>
          </a:p>
        </p:txBody>
      </p:sp>
      <p:pic>
        <p:nvPicPr>
          <p:cNvPr id="5" name="Picture 4">
            <a:extLst>
              <a:ext uri="{FF2B5EF4-FFF2-40B4-BE49-F238E27FC236}">
                <a16:creationId xmlns:a16="http://schemas.microsoft.com/office/drawing/2014/main" id="{15DD9A83-5D99-4D65-8653-0E77EAECB180}"/>
              </a:ext>
            </a:extLst>
          </p:cNvPr>
          <p:cNvPicPr>
            <a:picLocks noChangeAspect="1"/>
          </p:cNvPicPr>
          <p:nvPr/>
        </p:nvPicPr>
        <p:blipFill>
          <a:blip r:embed="rId3"/>
          <a:stretch>
            <a:fillRect/>
          </a:stretch>
        </p:blipFill>
        <p:spPr>
          <a:xfrm>
            <a:off x="551318" y="2118137"/>
            <a:ext cx="7802064" cy="2381582"/>
          </a:xfrm>
          <a:prstGeom prst="rect">
            <a:avLst/>
          </a:prstGeom>
        </p:spPr>
      </p:pic>
      <p:sp>
        <p:nvSpPr>
          <p:cNvPr id="9" name="Arrow: Left 8">
            <a:extLst>
              <a:ext uri="{FF2B5EF4-FFF2-40B4-BE49-F238E27FC236}">
                <a16:creationId xmlns:a16="http://schemas.microsoft.com/office/drawing/2014/main" id="{92E96476-667C-4E51-8E67-C6AAA3243030}"/>
              </a:ext>
            </a:extLst>
          </p:cNvPr>
          <p:cNvSpPr/>
          <p:nvPr/>
        </p:nvSpPr>
        <p:spPr bwMode="auto">
          <a:xfrm>
            <a:off x="8003638" y="2197899"/>
            <a:ext cx="3113315" cy="478971"/>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426979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AC5B-3288-4B6E-9C46-C8897114241B}"/>
              </a:ext>
            </a:extLst>
          </p:cNvPr>
          <p:cNvSpPr>
            <a:spLocks noGrp="1"/>
          </p:cNvSpPr>
          <p:nvPr>
            <p:ph type="title"/>
          </p:nvPr>
        </p:nvSpPr>
        <p:spPr/>
        <p:txBody>
          <a:bodyPr/>
          <a:lstStyle/>
          <a:p>
            <a:r>
              <a:rPr lang="en-GB" dirty="0"/>
              <a:t>Arithmetic and Logical Operators</a:t>
            </a:r>
          </a:p>
        </p:txBody>
      </p:sp>
      <p:sp>
        <p:nvSpPr>
          <p:cNvPr id="3" name="Rectangle 2">
            <a:extLst>
              <a:ext uri="{FF2B5EF4-FFF2-40B4-BE49-F238E27FC236}">
                <a16:creationId xmlns:a16="http://schemas.microsoft.com/office/drawing/2014/main" id="{C2705872-58EF-4CB3-A944-ACBF4A3C272A}"/>
              </a:ext>
            </a:extLst>
          </p:cNvPr>
          <p:cNvSpPr/>
          <p:nvPr/>
        </p:nvSpPr>
        <p:spPr>
          <a:xfrm>
            <a:off x="464127" y="1134639"/>
            <a:ext cx="8947727" cy="338554"/>
          </a:xfrm>
          <a:prstGeom prst="rect">
            <a:avLst/>
          </a:prstGeom>
        </p:spPr>
        <p:txBody>
          <a:bodyPr wrap="square">
            <a:spAutoFit/>
          </a:bodyPr>
          <a:lstStyle/>
          <a:p>
            <a:r>
              <a:rPr lang="en-GB" sz="1600" dirty="0">
                <a:solidFill>
                  <a:srgbClr val="1D1E23"/>
                </a:solidFill>
              </a:rPr>
              <a:t>An </a:t>
            </a:r>
            <a:r>
              <a:rPr lang="en-GB" sz="1600" i="1" dirty="0">
                <a:solidFill>
                  <a:srgbClr val="1D1E23"/>
                </a:solidFill>
              </a:rPr>
              <a:t>operator</a:t>
            </a:r>
            <a:r>
              <a:rPr lang="en-GB" sz="1600" dirty="0">
                <a:solidFill>
                  <a:srgbClr val="1D1E23"/>
                </a:solidFill>
              </a:rPr>
              <a:t> is a type of expression that transforms or combines one or more other expressions. </a:t>
            </a:r>
            <a:endParaRPr lang="en-GB" sz="1600" dirty="0"/>
          </a:p>
        </p:txBody>
      </p:sp>
      <p:sp>
        <p:nvSpPr>
          <p:cNvPr id="4" name="Rectangle 3">
            <a:extLst>
              <a:ext uri="{FF2B5EF4-FFF2-40B4-BE49-F238E27FC236}">
                <a16:creationId xmlns:a16="http://schemas.microsoft.com/office/drawing/2014/main" id="{172C1B77-4A7E-4B66-8DB3-645D61387DE8}"/>
              </a:ext>
            </a:extLst>
          </p:cNvPr>
          <p:cNvSpPr/>
          <p:nvPr/>
        </p:nvSpPr>
        <p:spPr>
          <a:xfrm>
            <a:off x="464126" y="1596634"/>
            <a:ext cx="11423073" cy="584775"/>
          </a:xfrm>
          <a:prstGeom prst="rect">
            <a:avLst/>
          </a:prstGeom>
        </p:spPr>
        <p:txBody>
          <a:bodyPr wrap="square">
            <a:spAutoFit/>
          </a:bodyPr>
          <a:lstStyle/>
          <a:p>
            <a:r>
              <a:rPr lang="en-GB" sz="1600" dirty="0">
                <a:solidFill>
                  <a:srgbClr val="1D1E23"/>
                </a:solidFill>
              </a:rPr>
              <a:t>The Terraform language has a set of operators for both arithmetic and logic, which are similar to operators in programming languages such as JavaScript or Ruby.</a:t>
            </a:r>
            <a:endParaRPr lang="en-GB" sz="1600" dirty="0"/>
          </a:p>
        </p:txBody>
      </p:sp>
      <p:pic>
        <p:nvPicPr>
          <p:cNvPr id="10" name="Picture 9">
            <a:extLst>
              <a:ext uri="{FF2B5EF4-FFF2-40B4-BE49-F238E27FC236}">
                <a16:creationId xmlns:a16="http://schemas.microsoft.com/office/drawing/2014/main" id="{A925AFC0-ECF1-481B-8AD2-253EC49F68F9}"/>
              </a:ext>
            </a:extLst>
          </p:cNvPr>
          <p:cNvPicPr>
            <a:picLocks noChangeAspect="1"/>
          </p:cNvPicPr>
          <p:nvPr/>
        </p:nvPicPr>
        <p:blipFill>
          <a:blip r:embed="rId3"/>
          <a:stretch>
            <a:fillRect/>
          </a:stretch>
        </p:blipFill>
        <p:spPr>
          <a:xfrm>
            <a:off x="551318" y="2558117"/>
            <a:ext cx="8287907" cy="4105848"/>
          </a:xfrm>
          <a:prstGeom prst="rect">
            <a:avLst/>
          </a:prstGeom>
        </p:spPr>
      </p:pic>
    </p:spTree>
    <p:extLst>
      <p:ext uri="{BB962C8B-B14F-4D97-AF65-F5344CB8AC3E}">
        <p14:creationId xmlns:p14="http://schemas.microsoft.com/office/powerpoint/2010/main" val="32480982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D6401-4D85-428D-BDD0-B6999FB920D1}"/>
              </a:ext>
            </a:extLst>
          </p:cNvPr>
          <p:cNvSpPr>
            <a:spLocks noGrp="1"/>
          </p:cNvSpPr>
          <p:nvPr>
            <p:ph type="title"/>
          </p:nvPr>
        </p:nvSpPr>
        <p:spPr/>
        <p:txBody>
          <a:bodyPr/>
          <a:lstStyle/>
          <a:p>
            <a:r>
              <a:rPr lang="en-GB" dirty="0"/>
              <a:t>Type Constraints and values</a:t>
            </a:r>
          </a:p>
        </p:txBody>
      </p:sp>
      <p:graphicFrame>
        <p:nvGraphicFramePr>
          <p:cNvPr id="13" name="Diagram 12">
            <a:extLst>
              <a:ext uri="{FF2B5EF4-FFF2-40B4-BE49-F238E27FC236}">
                <a16:creationId xmlns:a16="http://schemas.microsoft.com/office/drawing/2014/main" id="{E2ECCDA7-B7C4-49AC-8D8E-D38CB0D13BB2}"/>
              </a:ext>
            </a:extLst>
          </p:cNvPr>
          <p:cNvGraphicFramePr/>
          <p:nvPr>
            <p:extLst>
              <p:ext uri="{D42A27DB-BD31-4B8C-83A1-F6EECF244321}">
                <p14:modId xmlns:p14="http://schemas.microsoft.com/office/powerpoint/2010/main" val="1521230438"/>
              </p:ext>
            </p:extLst>
          </p:nvPr>
        </p:nvGraphicFramePr>
        <p:xfrm>
          <a:off x="853044" y="4889103"/>
          <a:ext cx="2401253" cy="15696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Diagram 11">
            <a:extLst>
              <a:ext uri="{FF2B5EF4-FFF2-40B4-BE49-F238E27FC236}">
                <a16:creationId xmlns:a16="http://schemas.microsoft.com/office/drawing/2014/main" id="{280372CF-2C50-482B-A16B-840BFDD62EEC}"/>
              </a:ext>
            </a:extLst>
          </p:cNvPr>
          <p:cNvGraphicFramePr/>
          <p:nvPr/>
        </p:nvGraphicFramePr>
        <p:xfrm>
          <a:off x="7439552" y="4183918"/>
          <a:ext cx="3588698" cy="293539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5" name="Diagram 4">
            <a:extLst>
              <a:ext uri="{FF2B5EF4-FFF2-40B4-BE49-F238E27FC236}">
                <a16:creationId xmlns:a16="http://schemas.microsoft.com/office/drawing/2014/main" id="{0DB11A88-06F2-4C2D-9C13-DCCF84B3109F}"/>
              </a:ext>
            </a:extLst>
          </p:cNvPr>
          <p:cNvGraphicFramePr/>
          <p:nvPr/>
        </p:nvGraphicFramePr>
        <p:xfrm>
          <a:off x="6096000" y="1011197"/>
          <a:ext cx="5955548" cy="212792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6" name="TextBox 5">
            <a:extLst>
              <a:ext uri="{FF2B5EF4-FFF2-40B4-BE49-F238E27FC236}">
                <a16:creationId xmlns:a16="http://schemas.microsoft.com/office/drawing/2014/main" id="{B0A6B4C6-064F-41B7-BA8A-41C38D1A9408}"/>
              </a:ext>
            </a:extLst>
          </p:cNvPr>
          <p:cNvSpPr txBox="1"/>
          <p:nvPr/>
        </p:nvSpPr>
        <p:spPr>
          <a:xfrm>
            <a:off x="778951" y="4088071"/>
            <a:ext cx="3632525" cy="307777"/>
          </a:xfrm>
          <a:prstGeom prst="rect">
            <a:avLst/>
          </a:prstGeom>
          <a:noFill/>
        </p:spPr>
        <p:txBody>
          <a:bodyPr wrap="square" lIns="0" tIns="0" rIns="0" bIns="0" rtlCol="0">
            <a:spAutoFit/>
          </a:bodyPr>
          <a:lstStyle/>
          <a:p>
            <a:r>
              <a:rPr lang="en-GB" sz="2000" u="sng" dirty="0"/>
              <a:t>Supported type keywords</a:t>
            </a:r>
            <a:endParaRPr lang="en-GB" sz="2400" u="sng" dirty="0"/>
          </a:p>
        </p:txBody>
      </p:sp>
      <p:sp>
        <p:nvSpPr>
          <p:cNvPr id="7" name="Rectangle 6">
            <a:extLst>
              <a:ext uri="{FF2B5EF4-FFF2-40B4-BE49-F238E27FC236}">
                <a16:creationId xmlns:a16="http://schemas.microsoft.com/office/drawing/2014/main" id="{30F2F600-4772-4AA5-85CD-DFFC71C849C9}"/>
              </a:ext>
            </a:extLst>
          </p:cNvPr>
          <p:cNvSpPr/>
          <p:nvPr/>
        </p:nvSpPr>
        <p:spPr>
          <a:xfrm>
            <a:off x="6111746" y="4045964"/>
            <a:ext cx="6080254" cy="400110"/>
          </a:xfrm>
          <a:prstGeom prst="rect">
            <a:avLst/>
          </a:prstGeom>
        </p:spPr>
        <p:txBody>
          <a:bodyPr wrap="none">
            <a:spAutoFit/>
          </a:bodyPr>
          <a:lstStyle/>
          <a:p>
            <a:r>
              <a:rPr lang="en-GB" sz="2000" u="sng" dirty="0">
                <a:solidFill>
                  <a:srgbClr val="1D1E23"/>
                </a:solidFill>
              </a:rPr>
              <a:t>Collections and complex-types via type constructors</a:t>
            </a:r>
            <a:endParaRPr lang="en-GB" sz="1800" u="sng" dirty="0"/>
          </a:p>
        </p:txBody>
      </p:sp>
      <p:sp>
        <p:nvSpPr>
          <p:cNvPr id="14" name="Rectangle 13">
            <a:extLst>
              <a:ext uri="{FF2B5EF4-FFF2-40B4-BE49-F238E27FC236}">
                <a16:creationId xmlns:a16="http://schemas.microsoft.com/office/drawing/2014/main" id="{31B10781-7BF3-4339-BA85-EFD29E591AE7}"/>
              </a:ext>
            </a:extLst>
          </p:cNvPr>
          <p:cNvSpPr/>
          <p:nvPr/>
        </p:nvSpPr>
        <p:spPr>
          <a:xfrm>
            <a:off x="587090" y="1179583"/>
            <a:ext cx="6096000" cy="2862322"/>
          </a:xfrm>
          <a:prstGeom prst="rect">
            <a:avLst/>
          </a:prstGeom>
        </p:spPr>
        <p:txBody>
          <a:bodyPr>
            <a:spAutoFit/>
          </a:bodyPr>
          <a:lstStyle/>
          <a:p>
            <a:r>
              <a:rPr lang="en-GB" sz="1800" dirty="0">
                <a:solidFill>
                  <a:srgbClr val="FA8D3E"/>
                </a:solidFill>
                <a:latin typeface="Consolas" panose="020B0609020204030204" pitchFamily="49" charset="0"/>
              </a:rPr>
              <a:t>variable</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"region"</a:t>
            </a:r>
            <a:r>
              <a:rPr lang="en-GB" sz="1800" dirty="0">
                <a:solidFill>
                  <a:srgbClr val="6C7680"/>
                </a:solidFill>
                <a:latin typeface="Consolas" panose="020B0609020204030204" pitchFamily="49" charset="0"/>
              </a:rPr>
              <a:t> </a:t>
            </a:r>
            <a:r>
              <a:rPr lang="en-GB" sz="1800" dirty="0">
                <a:solidFill>
                  <a:srgbClr val="55B4D4"/>
                </a:solidFill>
                <a:latin typeface="Consolas" panose="020B0609020204030204" pitchFamily="49" charset="0"/>
              </a:rPr>
              <a:t>{</a:t>
            </a:r>
            <a:endParaRPr lang="en-GB" sz="18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  type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55B4D4"/>
                </a:solidFill>
                <a:latin typeface="Consolas" panose="020B0609020204030204" pitchFamily="49" charset="0"/>
              </a:rPr>
              <a:t>string</a:t>
            </a:r>
            <a:endParaRPr lang="en-GB" sz="18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  default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"UK</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South"</a:t>
            </a:r>
            <a:endParaRPr lang="en-GB" sz="1800" dirty="0">
              <a:solidFill>
                <a:srgbClr val="6C7680"/>
              </a:solidFill>
              <a:latin typeface="Consolas" panose="020B0609020204030204" pitchFamily="49" charset="0"/>
            </a:endParaRPr>
          </a:p>
          <a:p>
            <a:r>
              <a:rPr lang="en-GB" sz="1800" dirty="0">
                <a:solidFill>
                  <a:srgbClr val="55B4D4"/>
                </a:solidFill>
                <a:latin typeface="Consolas" panose="020B0609020204030204" pitchFamily="49" charset="0"/>
              </a:rPr>
              <a:t>}</a:t>
            </a:r>
            <a:endParaRPr lang="en-GB" sz="1800" dirty="0">
              <a:solidFill>
                <a:srgbClr val="6C7680"/>
              </a:solidFill>
              <a:latin typeface="Consolas" panose="020B0609020204030204" pitchFamily="49" charset="0"/>
            </a:endParaRPr>
          </a:p>
          <a:p>
            <a:br>
              <a:rPr lang="en-GB" sz="1800" dirty="0">
                <a:solidFill>
                  <a:srgbClr val="6C7680"/>
                </a:solidFill>
                <a:latin typeface="Consolas" panose="020B0609020204030204" pitchFamily="49" charset="0"/>
              </a:rPr>
            </a:br>
            <a:r>
              <a:rPr lang="en-GB" sz="1800" dirty="0">
                <a:solidFill>
                  <a:srgbClr val="FA8D3E"/>
                </a:solidFill>
                <a:latin typeface="Consolas" panose="020B0609020204030204" pitchFamily="49" charset="0"/>
              </a:rPr>
              <a:t>locals</a:t>
            </a:r>
            <a:r>
              <a:rPr lang="en-GB" sz="1800" dirty="0">
                <a:solidFill>
                  <a:srgbClr val="6C7680"/>
                </a:solidFill>
                <a:latin typeface="Consolas" panose="020B0609020204030204" pitchFamily="49" charset="0"/>
              </a:rPr>
              <a:t> </a:t>
            </a:r>
            <a:r>
              <a:rPr lang="en-GB" sz="1800" dirty="0">
                <a:solidFill>
                  <a:srgbClr val="55B4D4"/>
                </a:solidFill>
                <a:latin typeface="Consolas" panose="020B0609020204030204" pitchFamily="49" charset="0"/>
              </a:rPr>
              <a:t>{</a:t>
            </a:r>
            <a:r>
              <a:rPr lang="en-GB" sz="1800" dirty="0">
                <a:solidFill>
                  <a:srgbClr val="6C7680"/>
                </a:solidFill>
                <a:latin typeface="Consolas" panose="020B0609020204030204" pitchFamily="49" charset="0"/>
              </a:rPr>
              <a:t>   </a:t>
            </a:r>
          </a:p>
          <a:p>
            <a:r>
              <a:rPr lang="en-GB" sz="1800" dirty="0">
                <a:solidFill>
                  <a:srgbClr val="6C7680"/>
                </a:solidFill>
                <a:latin typeface="Consolas" panose="020B0609020204030204" pitchFamily="49" charset="0"/>
              </a:rPr>
              <a:t>    tags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p>
          <a:p>
            <a:r>
              <a:rPr lang="en-GB" sz="1800" dirty="0">
                <a:solidFill>
                  <a:srgbClr val="6C7680"/>
                </a:solidFill>
                <a:latin typeface="Consolas" panose="020B0609020204030204" pitchFamily="49" charset="0"/>
              </a:rPr>
              <a:t>        "cost_center"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"contoso</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research"</a:t>
            </a:r>
            <a:endParaRPr lang="en-GB" sz="1800" dirty="0">
              <a:solidFill>
                <a:srgbClr val="6C7680"/>
              </a:solidFill>
              <a:latin typeface="Consolas" panose="020B0609020204030204" pitchFamily="49" charset="0"/>
            </a:endParaRPr>
          </a:p>
          <a:p>
            <a:r>
              <a:rPr lang="en-GB" sz="1800" dirty="0">
                <a:solidFill>
                  <a:srgbClr val="55B4D4"/>
                </a:solidFill>
                <a:latin typeface="Consolas" panose="020B0609020204030204" pitchFamily="49" charset="0"/>
              </a:rPr>
              <a:t>    }</a:t>
            </a:r>
            <a:endParaRPr lang="en-GB" sz="1800" dirty="0">
              <a:solidFill>
                <a:srgbClr val="6C7680"/>
              </a:solidFill>
              <a:latin typeface="Consolas" panose="020B0609020204030204" pitchFamily="49" charset="0"/>
            </a:endParaRPr>
          </a:p>
          <a:p>
            <a:r>
              <a:rPr lang="en-GB" sz="1800" dirty="0">
                <a:solidFill>
                  <a:srgbClr val="55B4D4"/>
                </a:solidFill>
                <a:latin typeface="Consolas" panose="020B0609020204030204" pitchFamily="49" charset="0"/>
              </a:rPr>
              <a:t>}</a:t>
            </a:r>
            <a:endParaRPr lang="en-GB" sz="1800" dirty="0">
              <a:solidFill>
                <a:srgbClr val="6C7680"/>
              </a:solidFill>
              <a:latin typeface="Consolas" panose="020B0609020204030204" pitchFamily="49" charset="0"/>
            </a:endParaRPr>
          </a:p>
        </p:txBody>
      </p:sp>
    </p:spTree>
    <p:extLst>
      <p:ext uri="{BB962C8B-B14F-4D97-AF65-F5344CB8AC3E}">
        <p14:creationId xmlns:p14="http://schemas.microsoft.com/office/powerpoint/2010/main" val="41345662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Graphic spid="12" grpId="0">
        <p:bldAsOne/>
      </p:bldGraphic>
      <p:bldGraphic spid="5" grpId="0">
        <p:bldAsOne/>
      </p:bldGraphic>
      <p:bldP spid="6" grpId="0"/>
      <p:bldP spid="7"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F41697E-2975-42A9-96F2-3D5D3E062F24}"/>
              </a:ext>
            </a:extLst>
          </p:cNvPr>
          <p:cNvSpPr txBox="1"/>
          <p:nvPr/>
        </p:nvSpPr>
        <p:spPr>
          <a:xfrm>
            <a:off x="584201" y="5902036"/>
            <a:ext cx="10520218" cy="615553"/>
          </a:xfrm>
          <a:prstGeom prst="rect">
            <a:avLst/>
          </a:prstGeom>
          <a:noFill/>
        </p:spPr>
        <p:txBody>
          <a:bodyPr wrap="square" lIns="0" tIns="0" rIns="0" bIns="0" rtlCol="0">
            <a:spAutoFit/>
          </a:bodyPr>
          <a:lstStyle/>
          <a:p>
            <a:pPr algn="l"/>
            <a:r>
              <a:rPr lang="en-GB" sz="2000" i="1" dirty="0"/>
              <a:t>Note: A given resource block cannot use both `count` and `for_each`. We’ll see other meta arguments later</a:t>
            </a:r>
          </a:p>
        </p:txBody>
      </p:sp>
      <p:sp>
        <p:nvSpPr>
          <p:cNvPr id="10" name="Title 9">
            <a:extLst>
              <a:ext uri="{FF2B5EF4-FFF2-40B4-BE49-F238E27FC236}">
                <a16:creationId xmlns:a16="http://schemas.microsoft.com/office/drawing/2014/main" id="{DE88C3AF-2496-4461-A90D-0A4BA70FAFA1}"/>
              </a:ext>
            </a:extLst>
          </p:cNvPr>
          <p:cNvSpPr>
            <a:spLocks noGrp="1"/>
          </p:cNvSpPr>
          <p:nvPr>
            <p:ph type="title"/>
          </p:nvPr>
        </p:nvSpPr>
        <p:spPr>
          <a:xfrm>
            <a:off x="588263" y="457200"/>
            <a:ext cx="11018520" cy="553998"/>
          </a:xfrm>
        </p:spPr>
        <p:txBody>
          <a:bodyPr/>
          <a:lstStyle/>
          <a:p>
            <a:r>
              <a:rPr lang="en-GB" dirty="0"/>
              <a:t>count and </a:t>
            </a:r>
            <a:r>
              <a:rPr lang="en-GB" dirty="0" err="1"/>
              <a:t>for_each</a:t>
            </a:r>
            <a:r>
              <a:rPr lang="en-GB" dirty="0"/>
              <a:t> meta arguments (keeping it DRY)</a:t>
            </a:r>
          </a:p>
        </p:txBody>
      </p:sp>
      <p:sp>
        <p:nvSpPr>
          <p:cNvPr id="11" name="Rectangle 10">
            <a:extLst>
              <a:ext uri="{FF2B5EF4-FFF2-40B4-BE49-F238E27FC236}">
                <a16:creationId xmlns:a16="http://schemas.microsoft.com/office/drawing/2014/main" id="{7B0DB3C2-89AB-435B-8F49-5A55E97AEB6A}"/>
              </a:ext>
            </a:extLst>
          </p:cNvPr>
          <p:cNvSpPr/>
          <p:nvPr/>
        </p:nvSpPr>
        <p:spPr>
          <a:xfrm>
            <a:off x="2865120" y="1363138"/>
            <a:ext cx="6954982" cy="1722010"/>
          </a:xfrm>
          <a:prstGeom prst="rect">
            <a:avLst/>
          </a:prstGeom>
        </p:spPr>
        <p:txBody>
          <a:bodyPr wrap="square">
            <a:spAutoFit/>
          </a:bodyPr>
          <a:lstStyle/>
          <a:p>
            <a:r>
              <a:rPr lang="en-GB" dirty="0">
                <a:solidFill>
                  <a:srgbClr val="FA8D3E"/>
                </a:solidFill>
                <a:latin typeface="Consolas" panose="020B0609020204030204" pitchFamily="49" charset="0"/>
              </a:rPr>
              <a:t>resource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"azurerm_resource_group"</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"rg"</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count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F2AE49"/>
                </a:solidFill>
                <a:latin typeface="Consolas" panose="020B0609020204030204" pitchFamily="49" charset="0"/>
              </a:rPr>
              <a:t>length(</a:t>
            </a:r>
            <a:r>
              <a:rPr lang="en-GB" dirty="0">
                <a:solidFill>
                  <a:srgbClr val="6C7680"/>
                </a:solidFill>
                <a:latin typeface="Consolas" panose="020B0609020204030204" pitchFamily="49" charset="0"/>
              </a:rPr>
              <a:t>var.rg_names)</a:t>
            </a: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var.rg_names[count.index]</a:t>
            </a:r>
          </a:p>
          <a:p>
            <a:r>
              <a:rPr lang="en-GB" dirty="0">
                <a:solidFill>
                  <a:srgbClr val="6C7680"/>
                </a:solidFill>
                <a:latin typeface="Consolas" panose="020B0609020204030204" pitchFamily="49" charset="0"/>
              </a:rPr>
              <a:t>    location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var.region</a:t>
            </a:r>
          </a:p>
          <a:p>
            <a:r>
              <a:rPr lang="en-GB" dirty="0">
                <a:solidFill>
                  <a:srgbClr val="6C7680"/>
                </a:solidFill>
                <a:latin typeface="Consolas" panose="020B0609020204030204" pitchFamily="49" charset="0"/>
              </a:rPr>
              <a:t>    tags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var.tags</a:t>
            </a:r>
          </a:p>
          <a:p>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p:txBody>
      </p:sp>
      <p:sp>
        <p:nvSpPr>
          <p:cNvPr id="12" name="Arrow: Left 11">
            <a:extLst>
              <a:ext uri="{FF2B5EF4-FFF2-40B4-BE49-F238E27FC236}">
                <a16:creationId xmlns:a16="http://schemas.microsoft.com/office/drawing/2014/main" id="{005D1381-3504-47A7-A8C1-0701EC63F520}"/>
              </a:ext>
            </a:extLst>
          </p:cNvPr>
          <p:cNvSpPr/>
          <p:nvPr/>
        </p:nvSpPr>
        <p:spPr bwMode="auto">
          <a:xfrm>
            <a:off x="7347066" y="1686125"/>
            <a:ext cx="3574473" cy="307777"/>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2" name="Rectangle 1">
            <a:extLst>
              <a:ext uri="{FF2B5EF4-FFF2-40B4-BE49-F238E27FC236}">
                <a16:creationId xmlns:a16="http://schemas.microsoft.com/office/drawing/2014/main" id="{C019CBC5-F672-3739-D6BA-779AC314B696}"/>
              </a:ext>
            </a:extLst>
          </p:cNvPr>
          <p:cNvSpPr/>
          <p:nvPr/>
        </p:nvSpPr>
        <p:spPr>
          <a:xfrm>
            <a:off x="2865120" y="3632587"/>
            <a:ext cx="6954982" cy="1722010"/>
          </a:xfrm>
          <a:prstGeom prst="rect">
            <a:avLst/>
          </a:prstGeom>
        </p:spPr>
        <p:txBody>
          <a:bodyPr wrap="square">
            <a:spAutoFit/>
          </a:bodyPr>
          <a:lstStyle/>
          <a:p>
            <a:r>
              <a:rPr lang="en-GB" dirty="0">
                <a:solidFill>
                  <a:srgbClr val="FA8D3E"/>
                </a:solidFill>
                <a:latin typeface="Consolas" panose="020B0609020204030204" pitchFamily="49" charset="0"/>
              </a:rPr>
              <a:t>resource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"azurerm_resource_group"</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"rg"</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a:t>
            </a:r>
            <a:r>
              <a:rPr lang="en-GB" dirty="0" err="1">
                <a:solidFill>
                  <a:srgbClr val="6C7680"/>
                </a:solidFill>
                <a:latin typeface="Consolas" panose="020B0609020204030204" pitchFamily="49" charset="0"/>
              </a:rPr>
              <a:t>for_each</a:t>
            </a:r>
            <a:r>
              <a:rPr lang="en-GB" dirty="0">
                <a:solidFill>
                  <a:srgbClr val="6C7680"/>
                </a:solidFill>
                <a:latin typeface="Consolas" panose="020B0609020204030204" pitchFamily="49" charset="0"/>
              </a:rPr>
              <a:t>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err="1">
                <a:solidFill>
                  <a:srgbClr val="6C7680"/>
                </a:solidFill>
                <a:latin typeface="Consolas" panose="020B0609020204030204" pitchFamily="49" charset="0"/>
              </a:rPr>
              <a:t>var.resource_groups</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each.value.name</a:t>
            </a:r>
          </a:p>
          <a:p>
            <a:r>
              <a:rPr lang="en-GB" dirty="0">
                <a:solidFill>
                  <a:srgbClr val="6C7680"/>
                </a:solidFill>
                <a:latin typeface="Consolas" panose="020B0609020204030204" pitchFamily="49" charset="0"/>
              </a:rPr>
              <a:t>    location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var.region</a:t>
            </a:r>
          </a:p>
          <a:p>
            <a:r>
              <a:rPr lang="en-GB" dirty="0">
                <a:solidFill>
                  <a:srgbClr val="6C7680"/>
                </a:solidFill>
                <a:latin typeface="Consolas" panose="020B0609020204030204" pitchFamily="49" charset="0"/>
              </a:rPr>
              <a:t>    tags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var.tags</a:t>
            </a:r>
          </a:p>
          <a:p>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p:txBody>
      </p:sp>
      <p:sp>
        <p:nvSpPr>
          <p:cNvPr id="3" name="Arrow: Left 2">
            <a:extLst>
              <a:ext uri="{FF2B5EF4-FFF2-40B4-BE49-F238E27FC236}">
                <a16:creationId xmlns:a16="http://schemas.microsoft.com/office/drawing/2014/main" id="{7EE2F7BC-C5BF-0F50-16F9-59663CCCFECD}"/>
              </a:ext>
            </a:extLst>
          </p:cNvPr>
          <p:cNvSpPr/>
          <p:nvPr/>
        </p:nvSpPr>
        <p:spPr bwMode="auto">
          <a:xfrm>
            <a:off x="7347066" y="3955574"/>
            <a:ext cx="3574473" cy="307777"/>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272599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AC5B-3288-4B6E-9C46-C8897114241B}"/>
              </a:ext>
            </a:extLst>
          </p:cNvPr>
          <p:cNvSpPr>
            <a:spLocks noGrp="1"/>
          </p:cNvSpPr>
          <p:nvPr>
            <p:ph type="title"/>
          </p:nvPr>
        </p:nvSpPr>
        <p:spPr/>
        <p:txBody>
          <a:bodyPr/>
          <a:lstStyle/>
          <a:p>
            <a:r>
              <a:rPr lang="en-GB" dirty="0"/>
              <a:t>Iterating over collections</a:t>
            </a:r>
          </a:p>
        </p:txBody>
      </p:sp>
      <p:sp>
        <p:nvSpPr>
          <p:cNvPr id="7" name="Content Placeholder 6">
            <a:extLst>
              <a:ext uri="{FF2B5EF4-FFF2-40B4-BE49-F238E27FC236}">
                <a16:creationId xmlns:a16="http://schemas.microsoft.com/office/drawing/2014/main" id="{EAF98CCE-FE04-4AE5-9752-5DA1AEA9724E}"/>
              </a:ext>
            </a:extLst>
          </p:cNvPr>
          <p:cNvSpPr>
            <a:spLocks noGrp="1"/>
          </p:cNvSpPr>
          <p:nvPr>
            <p:ph sz="quarter" idx="12"/>
          </p:nvPr>
        </p:nvSpPr>
        <p:spPr>
          <a:xfrm>
            <a:off x="584202" y="1193405"/>
            <a:ext cx="4578926" cy="1428083"/>
          </a:xfrm>
          <a:solidFill>
            <a:schemeClr val="bg1">
              <a:lumMod val="95000"/>
            </a:schemeClr>
          </a:solidFill>
        </p:spPr>
        <p:txBody>
          <a:bodyPr/>
          <a:lstStyle/>
          <a:p>
            <a:pPr marL="0" indent="0">
              <a:buNone/>
            </a:pPr>
            <a:r>
              <a:rPr lang="fr-FR" sz="1600" dirty="0">
                <a:solidFill>
                  <a:schemeClr val="accent2"/>
                </a:solidFill>
                <a:latin typeface="Consolas" panose="020B0609020204030204" pitchFamily="49" charset="0"/>
              </a:rPr>
              <a:t>&gt; </a:t>
            </a:r>
            <a:r>
              <a:rPr lang="en-GB" sz="1600" dirty="0">
                <a:solidFill>
                  <a:srgbClr val="FF0000"/>
                </a:solidFill>
                <a:latin typeface="Consolas" panose="020B0609020204030204" pitchFamily="49" charset="0"/>
              </a:rPr>
              <a:t>[for s in ["hello", "world"]: upper(s)]</a:t>
            </a:r>
          </a:p>
          <a:p>
            <a:pPr marL="0" indent="0">
              <a:buNone/>
            </a:pPr>
            <a:r>
              <a:rPr lang="en-GB" sz="1600" dirty="0">
                <a:latin typeface="Consolas" panose="020B0609020204030204" pitchFamily="49" charset="0"/>
              </a:rPr>
              <a:t>[</a:t>
            </a:r>
          </a:p>
          <a:p>
            <a:pPr marL="0" indent="0">
              <a:buNone/>
            </a:pPr>
            <a:r>
              <a:rPr lang="en-GB" sz="1600" dirty="0">
                <a:latin typeface="Consolas" panose="020B0609020204030204" pitchFamily="49" charset="0"/>
              </a:rPr>
              <a:t>  "HELLO",</a:t>
            </a:r>
          </a:p>
          <a:p>
            <a:pPr marL="0" indent="0">
              <a:buNone/>
            </a:pPr>
            <a:r>
              <a:rPr lang="en-GB" sz="1600" dirty="0">
                <a:latin typeface="Consolas" panose="020B0609020204030204" pitchFamily="49" charset="0"/>
              </a:rPr>
              <a:t>  "WORLD",</a:t>
            </a:r>
          </a:p>
          <a:p>
            <a:pPr marL="0" indent="0">
              <a:buNone/>
            </a:pPr>
            <a:r>
              <a:rPr lang="en-GB" sz="1600" dirty="0">
                <a:latin typeface="Consolas" panose="020B0609020204030204" pitchFamily="49" charset="0"/>
              </a:rPr>
              <a:t>]</a:t>
            </a:r>
            <a:endParaRPr lang="fr-FR" sz="1600" dirty="0">
              <a:latin typeface="Consolas" panose="020B0609020204030204" pitchFamily="49" charset="0"/>
            </a:endParaRPr>
          </a:p>
        </p:txBody>
      </p:sp>
      <p:sp>
        <p:nvSpPr>
          <p:cNvPr id="10" name="Title 1">
            <a:extLst>
              <a:ext uri="{FF2B5EF4-FFF2-40B4-BE49-F238E27FC236}">
                <a16:creationId xmlns:a16="http://schemas.microsoft.com/office/drawing/2014/main" id="{5BDBCC9A-AC31-4353-9ECB-30A989E434F6}"/>
              </a:ext>
            </a:extLst>
          </p:cNvPr>
          <p:cNvSpPr txBox="1">
            <a:spLocks/>
          </p:cNvSpPr>
          <p:nvPr/>
        </p:nvSpPr>
        <p:spPr>
          <a:xfrm>
            <a:off x="510310" y="4721509"/>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GB" dirty="0"/>
              <a:t>Splat expressions</a:t>
            </a:r>
          </a:p>
        </p:txBody>
      </p:sp>
      <p:sp>
        <p:nvSpPr>
          <p:cNvPr id="9" name="Rectangle 8">
            <a:extLst>
              <a:ext uri="{FF2B5EF4-FFF2-40B4-BE49-F238E27FC236}">
                <a16:creationId xmlns:a16="http://schemas.microsoft.com/office/drawing/2014/main" id="{70381C70-3229-415D-80EA-7C726A92BD69}"/>
              </a:ext>
            </a:extLst>
          </p:cNvPr>
          <p:cNvSpPr/>
          <p:nvPr/>
        </p:nvSpPr>
        <p:spPr>
          <a:xfrm>
            <a:off x="510310" y="3331147"/>
            <a:ext cx="8672946" cy="907171"/>
          </a:xfrm>
          <a:prstGeom prst="rect">
            <a:avLst/>
          </a:prstGeom>
        </p:spPr>
        <p:txBody>
          <a:bodyPr wrap="square">
            <a:spAutoFit/>
          </a:bodyPr>
          <a:lstStyle/>
          <a:p>
            <a:r>
              <a:rPr lang="en-GB" dirty="0">
                <a:solidFill>
                  <a:srgbClr val="FA8D3E"/>
                </a:solidFill>
                <a:latin typeface="Consolas" panose="020B0609020204030204" pitchFamily="49" charset="0"/>
              </a:rPr>
              <a:t>output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"rg_ids"</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value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[for rg in azurerm_resource_group.rgs : rg.id]     </a:t>
            </a:r>
          </a:p>
          <a:p>
            <a:r>
              <a:rPr lang="en-GB" dirty="0">
                <a:solidFill>
                  <a:srgbClr val="55B4D4"/>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sp>
        <p:nvSpPr>
          <p:cNvPr id="12" name="Rectangle 11">
            <a:extLst>
              <a:ext uri="{FF2B5EF4-FFF2-40B4-BE49-F238E27FC236}">
                <a16:creationId xmlns:a16="http://schemas.microsoft.com/office/drawing/2014/main" id="{AD38175B-B243-452A-8865-1FE65230CADA}"/>
              </a:ext>
            </a:extLst>
          </p:cNvPr>
          <p:cNvSpPr/>
          <p:nvPr/>
        </p:nvSpPr>
        <p:spPr>
          <a:xfrm>
            <a:off x="510310" y="5407603"/>
            <a:ext cx="8171872" cy="907171"/>
          </a:xfrm>
          <a:prstGeom prst="rect">
            <a:avLst/>
          </a:prstGeom>
        </p:spPr>
        <p:txBody>
          <a:bodyPr wrap="square">
            <a:spAutoFit/>
          </a:bodyPr>
          <a:lstStyle/>
          <a:p>
            <a:r>
              <a:rPr lang="en-GB" dirty="0">
                <a:solidFill>
                  <a:srgbClr val="FA8D3E"/>
                </a:solidFill>
                <a:latin typeface="Consolas" panose="020B0609020204030204" pitchFamily="49" charset="0"/>
              </a:rPr>
              <a:t>output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"rg_ids"</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value</a:t>
            </a:r>
            <a:r>
              <a:rPr lang="en-GB" i="1" dirty="0">
                <a:solidFill>
                  <a:srgbClr val="ABB0B6"/>
                </a:solidFill>
                <a:latin typeface="Consolas" panose="020B0609020204030204" pitchFamily="49" charset="0"/>
              </a:rPr>
              <a:t> </a:t>
            </a:r>
            <a:r>
              <a:rPr lang="en-GB" dirty="0">
                <a:solidFill>
                  <a:srgbClr val="ED9366"/>
                </a:solidFill>
                <a:latin typeface="Consolas" panose="020B0609020204030204" pitchFamily="49" charset="0"/>
              </a:rPr>
              <a:t>=</a:t>
            </a:r>
            <a:r>
              <a:rPr lang="en-GB" i="1" dirty="0">
                <a:solidFill>
                  <a:srgbClr val="ABB0B6"/>
                </a:solidFill>
                <a:latin typeface="Consolas" panose="020B0609020204030204" pitchFamily="49" charset="0"/>
              </a:rPr>
              <a:t> </a:t>
            </a:r>
            <a:r>
              <a:rPr lang="en-GB" dirty="0">
                <a:solidFill>
                  <a:srgbClr val="6C7680"/>
                </a:solidFill>
                <a:latin typeface="Consolas" panose="020B0609020204030204" pitchFamily="49" charset="0"/>
              </a:rPr>
              <a:t>azurerm_resource_group.rgs.*.id  </a:t>
            </a:r>
          </a:p>
          <a:p>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p:txBody>
      </p:sp>
      <p:sp>
        <p:nvSpPr>
          <p:cNvPr id="20" name="Arrow: Down 19">
            <a:extLst>
              <a:ext uri="{FF2B5EF4-FFF2-40B4-BE49-F238E27FC236}">
                <a16:creationId xmlns:a16="http://schemas.microsoft.com/office/drawing/2014/main" id="{7E5B1DA3-A840-482C-BBA2-55CF307473F4}"/>
              </a:ext>
            </a:extLst>
          </p:cNvPr>
          <p:cNvSpPr/>
          <p:nvPr/>
        </p:nvSpPr>
        <p:spPr bwMode="auto">
          <a:xfrm>
            <a:off x="5038436" y="4998508"/>
            <a:ext cx="249383" cy="553998"/>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0867220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5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500"/>
                                        <p:tgtEl>
                                          <p:spTgt spid="7">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500"/>
                                        <p:tgtEl>
                                          <p:spTgt spid="7">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up)">
                                      <p:cBhvr>
                                        <p:cTn id="4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P spid="10" grpId="0"/>
      <p:bldP spid="9" grpId="0"/>
      <p:bldP spid="12" grpId="0"/>
      <p:bldP spid="20" grpId="0" animBg="1"/>
    </p:bldLst>
  </p:timing>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7.potx" id="{38B949A8-B0F9-42B1-8EAB-90FE813F2E82}" vid="{DAD8D2DF-92EF-4645-90C4-AC83445A57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1AC3C96BC25B49BAADFDD2709736A2" ma:contentTypeVersion="13" ma:contentTypeDescription="Create a new document." ma:contentTypeScope="" ma:versionID="46d05e5ad3e10e23d0d91d2c812a342c">
  <xsd:schema xmlns:xsd="http://www.w3.org/2001/XMLSchema" xmlns:xs="http://www.w3.org/2001/XMLSchema" xmlns:p="http://schemas.microsoft.com/office/2006/metadata/properties" xmlns:ns3="61d4b2b7-c11c-4679-a498-c69870ddf3ad" xmlns:ns4="53207a91-4873-4278-88cd-3a5c1985bff7" targetNamespace="http://schemas.microsoft.com/office/2006/metadata/properties" ma:root="true" ma:fieldsID="23414a13395756fa7b20173620af81aa" ns3:_="" ns4:_="">
    <xsd:import namespace="61d4b2b7-c11c-4679-a498-c69870ddf3ad"/>
    <xsd:import namespace="53207a91-4873-4278-88cd-3a5c1985bf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4b2b7-c11c-4679-a498-c69870ddf3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207a91-4873-4278-88cd-3a5c1985bff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pc="http://schemas.microsoft.com/office/infopath/2007/PartnerControls" xmlns:xsi="http://www.w3.org/2001/XMLSchema-instance">
  <documentManagement>
    <SharedWithUsers xmlns="53207a91-4873-4278-88cd-3a5c1985bff7">
      <UserInfo>
        <DisplayName/>
        <AccountId xsi:nil="true"/>
        <AccountType/>
      </UserInfo>
    </SharedWithUsers>
    <SharedWithDetails xmlns="53207a91-4873-4278-88cd-3a5c1985bff7" xsi:nil="true"/>
  </documentManagement>
</p:properties>
</file>

<file path=customXml/itemProps1.xml><?xml version="1.0" encoding="utf-8"?>
<ds:datastoreItem xmlns:ds="http://schemas.openxmlformats.org/officeDocument/2006/customXml" ds:itemID="{038AEBA6-4909-4FA6-B3B8-894B7F209B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4b2b7-c11c-4679-a498-c69870ddf3ad"/>
    <ds:schemaRef ds:uri="53207a91-4873-4278-88cd-3a5c1985b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3207a91-4873-4278-88cd-3a5c1985bff7"/>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2281</Words>
  <Application>Microsoft Office PowerPoint</Application>
  <PresentationFormat>Widescreen</PresentationFormat>
  <Paragraphs>327</Paragraphs>
  <Slides>22</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 Light</vt:lpstr>
      <vt:lpstr>Consolas</vt:lpstr>
      <vt:lpstr>Segoe UI</vt:lpstr>
      <vt:lpstr>Segoe UI Semibold</vt:lpstr>
      <vt:lpstr>Wingdings</vt:lpstr>
      <vt:lpstr>White Template</vt:lpstr>
      <vt:lpstr>Terraform language, expressions, console and functions</vt:lpstr>
      <vt:lpstr>PowerPoint Presentation</vt:lpstr>
      <vt:lpstr>Terraform language, console, expressions and more..</vt:lpstr>
      <vt:lpstr>Terraform Language</vt:lpstr>
      <vt:lpstr>Terraform comes with an interactive console for evaluating expressions</vt:lpstr>
      <vt:lpstr>Arithmetic and Logical Operators</vt:lpstr>
      <vt:lpstr>Type Constraints and values</vt:lpstr>
      <vt:lpstr>count and for_each meta arguments (keeping it DRY)</vt:lpstr>
      <vt:lpstr>Iterating over collections</vt:lpstr>
      <vt:lpstr>Interpolations and Directives</vt:lpstr>
      <vt:lpstr>Applying what we’ve learnt to our config</vt:lpstr>
      <vt:lpstr>Terraform Import Command</vt:lpstr>
      <vt:lpstr>Terraform Import Block</vt:lpstr>
      <vt:lpstr>Terraform Data Sources</vt:lpstr>
      <vt:lpstr>Expressions and Terraform Console</vt:lpstr>
      <vt:lpstr>Functions</vt:lpstr>
      <vt:lpstr>Functions</vt:lpstr>
      <vt:lpstr>Terraform Built-in Functions by category</vt:lpstr>
      <vt:lpstr>Functions on Terraform console</vt:lpstr>
      <vt:lpstr>Functions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Fundamentals</dc:title>
  <dc:creator>Suren Mohandass</dc:creator>
  <cp:lastModifiedBy>Jared Holgate</cp:lastModifiedBy>
  <cp:revision>3</cp:revision>
  <dcterms:created xsi:type="dcterms:W3CDTF">2020-06-09T13:08:41Z</dcterms:created>
  <dcterms:modified xsi:type="dcterms:W3CDTF">2023-06-29T11:30:47Z</dcterms:modified>
</cp:coreProperties>
</file>