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2298" y="-9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5908CC-8E61-4A83-B0EF-BCF48E44DCD9}" type="datetimeFigureOut">
              <a:rPr lang="en-US" smtClean="0"/>
              <a:t>3/23/2017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9234E8-060D-4D02-88EE-05D404D6FD06}" type="slidenum">
              <a:rPr lang="en-US" smtClean="0"/>
              <a:t>‹#›</a:t>
            </a:fld>
            <a:endParaRPr lang="en-US"/>
          </a:p>
        </p:txBody>
      </p:sp>
    </p:spTree>
    <p:extLst>
      <p:ext uri="{BB962C8B-B14F-4D97-AF65-F5344CB8AC3E}">
        <p14:creationId xmlns:p14="http://schemas.microsoft.com/office/powerpoint/2010/main" val="104996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the objective of our game is a player will use the space bar , left key, and right key to navigate in the game. The more the car stays on each platform the more points the player loses. On the other hand if the player keeps jumping with the car using the space bar, you lose no points as the car is in air. Once a player reaches 300 points by collecting gas cans. This game really does cause the player to experience excitement when a player wins and on the other hand a player can experience anger when losing the game. </a:t>
            </a:r>
          </a:p>
          <a:p>
            <a:endParaRPr lang="en-US" dirty="0"/>
          </a:p>
        </p:txBody>
      </p:sp>
      <p:sp>
        <p:nvSpPr>
          <p:cNvPr id="4" name="Slide Number Placeholder 3"/>
          <p:cNvSpPr>
            <a:spLocks noGrp="1"/>
          </p:cNvSpPr>
          <p:nvPr>
            <p:ph type="sldNum" sz="quarter" idx="10"/>
          </p:nvPr>
        </p:nvSpPr>
        <p:spPr/>
        <p:txBody>
          <a:bodyPr/>
          <a:lstStyle/>
          <a:p>
            <a:fld id="{4B9234E8-060D-4D02-88EE-05D404D6FD06}" type="slidenum">
              <a:rPr lang="en-US" smtClean="0"/>
              <a:t>2</a:t>
            </a:fld>
            <a:endParaRPr lang="en-US"/>
          </a:p>
        </p:txBody>
      </p:sp>
    </p:spTree>
    <p:extLst>
      <p:ext uri="{BB962C8B-B14F-4D97-AF65-F5344CB8AC3E}">
        <p14:creationId xmlns:p14="http://schemas.microsoft.com/office/powerpoint/2010/main" val="1028895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The game will be a side </a:t>
            </a:r>
            <a:r>
              <a:rPr lang="en-US" dirty="0" err="1" smtClean="0"/>
              <a:t>scroller</a:t>
            </a:r>
            <a:r>
              <a:rPr lang="en-US" dirty="0" smtClean="0"/>
              <a:t> game, in which as time progresses, the background and platforms increase in speed.</a:t>
            </a:r>
          </a:p>
          <a:p>
            <a:pPr marL="285750" indent="-285750">
              <a:buFont typeface="Arial" panose="020B0604020202020204" pitchFamily="34" charset="0"/>
              <a:buChar char="•"/>
            </a:pPr>
            <a:r>
              <a:rPr lang="en-US" dirty="0" smtClean="0"/>
              <a:t>The player will interact with the game through use of the keyboard. The left and right keys slow and speed up the car. The space bar will make the car jump</a:t>
            </a:r>
          </a:p>
          <a:p>
            <a:pPr marL="285750" indent="-285750">
              <a:buFont typeface="Arial" panose="020B0604020202020204" pitchFamily="34" charset="0"/>
              <a:buChar char="•"/>
            </a:pPr>
            <a:r>
              <a:rPr lang="en-US" dirty="0" smtClean="0"/>
              <a:t>There will be gaps or throughout the game which the user will have to jump over. If the player fails to jump over the spaces/gaps the player will lose the game. </a:t>
            </a:r>
          </a:p>
          <a:p>
            <a:endParaRPr lang="en-US" dirty="0"/>
          </a:p>
        </p:txBody>
      </p:sp>
      <p:sp>
        <p:nvSpPr>
          <p:cNvPr id="4" name="Slide Number Placeholder 3"/>
          <p:cNvSpPr>
            <a:spLocks noGrp="1"/>
          </p:cNvSpPr>
          <p:nvPr>
            <p:ph type="sldNum" sz="quarter" idx="10"/>
          </p:nvPr>
        </p:nvSpPr>
        <p:spPr/>
        <p:txBody>
          <a:bodyPr/>
          <a:lstStyle/>
          <a:p>
            <a:fld id="{4B9234E8-060D-4D02-88EE-05D404D6FD06}" type="slidenum">
              <a:rPr lang="en-US" smtClean="0"/>
              <a:t>3</a:t>
            </a:fld>
            <a:endParaRPr lang="en-US"/>
          </a:p>
        </p:txBody>
      </p:sp>
    </p:spTree>
    <p:extLst>
      <p:ext uri="{BB962C8B-B14F-4D97-AF65-F5344CB8AC3E}">
        <p14:creationId xmlns:p14="http://schemas.microsoft.com/office/powerpoint/2010/main" val="3779552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win by collecting gas cans which give you points, therefore once you reach 300 points the game will end with a splash screen stating, “ YOU WIN!”. On the other hand a player may lose my falling through the spaces within the platform, therefore another message will pop up stating, “YOU LOSE!”.</a:t>
            </a:r>
          </a:p>
          <a:p>
            <a:endParaRPr lang="en-US" dirty="0"/>
          </a:p>
        </p:txBody>
      </p:sp>
      <p:sp>
        <p:nvSpPr>
          <p:cNvPr id="4" name="Slide Number Placeholder 3"/>
          <p:cNvSpPr>
            <a:spLocks noGrp="1"/>
          </p:cNvSpPr>
          <p:nvPr>
            <p:ph type="sldNum" sz="quarter" idx="10"/>
          </p:nvPr>
        </p:nvSpPr>
        <p:spPr/>
        <p:txBody>
          <a:bodyPr/>
          <a:lstStyle/>
          <a:p>
            <a:fld id="{4B9234E8-060D-4D02-88EE-05D404D6FD06}" type="slidenum">
              <a:rPr lang="en-US" smtClean="0"/>
              <a:t>4</a:t>
            </a:fld>
            <a:endParaRPr lang="en-US"/>
          </a:p>
        </p:txBody>
      </p:sp>
    </p:spTree>
    <p:extLst>
      <p:ext uri="{BB962C8B-B14F-4D97-AF65-F5344CB8AC3E}">
        <p14:creationId xmlns:p14="http://schemas.microsoft.com/office/powerpoint/2010/main" val="3656513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67D8D0F6-515A-45FB-A1AB-A42B92CECBA4}" type="datetimeFigureOut">
              <a:rPr lang="en-US" smtClean="0"/>
              <a:t>3/23/2017</a:t>
            </a:fld>
            <a:endParaRPr lang="en-US"/>
          </a:p>
        </p:txBody>
      </p:sp>
      <p:sp>
        <p:nvSpPr>
          <p:cNvPr id="23" name="Slide Number Placeholder 22"/>
          <p:cNvSpPr>
            <a:spLocks noGrp="1"/>
          </p:cNvSpPr>
          <p:nvPr>
            <p:ph type="sldNum" sz="quarter" idx="11"/>
          </p:nvPr>
        </p:nvSpPr>
        <p:spPr/>
        <p:txBody>
          <a:bodyPr/>
          <a:lstStyle/>
          <a:p>
            <a:fld id="{BBEB14DF-9435-47B1-9044-883C33729833}"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D8D0F6-515A-45FB-A1AB-A42B92CECBA4}"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B14DF-9435-47B1-9044-883C337298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D8D0F6-515A-45FB-A1AB-A42B92CECBA4}"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B14DF-9435-47B1-9044-883C3372983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67D8D0F6-515A-45FB-A1AB-A42B92CECBA4}" type="datetimeFigureOut">
              <a:rPr lang="en-US" smtClean="0"/>
              <a:t>3/23/2017</a:t>
            </a:fld>
            <a:endParaRPr lang="en-US"/>
          </a:p>
        </p:txBody>
      </p:sp>
      <p:sp>
        <p:nvSpPr>
          <p:cNvPr id="19" name="Slide Number Placeholder 18"/>
          <p:cNvSpPr>
            <a:spLocks noGrp="1"/>
          </p:cNvSpPr>
          <p:nvPr>
            <p:ph type="sldNum" sz="quarter" idx="15"/>
          </p:nvPr>
        </p:nvSpPr>
        <p:spPr/>
        <p:txBody>
          <a:bodyPr/>
          <a:lstStyle/>
          <a:p>
            <a:fld id="{BBEB14DF-9435-47B1-9044-883C33729833}"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67D8D0F6-515A-45FB-A1AB-A42B92CECBA4}" type="datetimeFigureOut">
              <a:rPr lang="en-US" smtClean="0"/>
              <a:t>3/23/2017</a:t>
            </a:fld>
            <a:endParaRPr lang="en-US"/>
          </a:p>
        </p:txBody>
      </p:sp>
      <p:sp>
        <p:nvSpPr>
          <p:cNvPr id="20" name="Slide Number Placeholder 19"/>
          <p:cNvSpPr>
            <a:spLocks noGrp="1"/>
          </p:cNvSpPr>
          <p:nvPr>
            <p:ph type="sldNum" sz="quarter" idx="11"/>
          </p:nvPr>
        </p:nvSpPr>
        <p:spPr/>
        <p:txBody>
          <a:bodyPr/>
          <a:lstStyle/>
          <a:p>
            <a:fld id="{BBEB14DF-9435-47B1-9044-883C33729833}"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67D8D0F6-515A-45FB-A1AB-A42B92CECBA4}" type="datetimeFigureOut">
              <a:rPr lang="en-US" smtClean="0"/>
              <a:t>3/23/2017</a:t>
            </a:fld>
            <a:endParaRPr lang="en-US"/>
          </a:p>
        </p:txBody>
      </p:sp>
      <p:sp>
        <p:nvSpPr>
          <p:cNvPr id="25" name="Slide Number Placeholder 24"/>
          <p:cNvSpPr>
            <a:spLocks noGrp="1"/>
          </p:cNvSpPr>
          <p:nvPr>
            <p:ph type="sldNum" sz="quarter" idx="16"/>
          </p:nvPr>
        </p:nvSpPr>
        <p:spPr/>
        <p:txBody>
          <a:bodyPr/>
          <a:lstStyle/>
          <a:p>
            <a:fld id="{BBEB14DF-9435-47B1-9044-883C33729833}"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67D8D0F6-515A-45FB-A1AB-A42B92CECBA4}" type="datetimeFigureOut">
              <a:rPr lang="en-US" smtClean="0"/>
              <a:t>3/23/2017</a:t>
            </a:fld>
            <a:endParaRPr lang="en-US"/>
          </a:p>
        </p:txBody>
      </p:sp>
      <p:sp>
        <p:nvSpPr>
          <p:cNvPr id="24" name="Slide Number Placeholder 23"/>
          <p:cNvSpPr>
            <a:spLocks noGrp="1"/>
          </p:cNvSpPr>
          <p:nvPr>
            <p:ph type="sldNum" sz="quarter" idx="17"/>
          </p:nvPr>
        </p:nvSpPr>
        <p:spPr/>
        <p:txBody>
          <a:bodyPr/>
          <a:lstStyle/>
          <a:p>
            <a:fld id="{BBEB14DF-9435-47B1-9044-883C33729833}"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67D8D0F6-515A-45FB-A1AB-A42B92CECBA4}" type="datetimeFigureOut">
              <a:rPr lang="en-US" smtClean="0"/>
              <a:t>3/23/2017</a:t>
            </a:fld>
            <a:endParaRPr lang="en-US"/>
          </a:p>
        </p:txBody>
      </p:sp>
      <p:sp>
        <p:nvSpPr>
          <p:cNvPr id="14" name="Slide Number Placeholder 13"/>
          <p:cNvSpPr>
            <a:spLocks noGrp="1"/>
          </p:cNvSpPr>
          <p:nvPr>
            <p:ph type="sldNum" sz="quarter" idx="11"/>
          </p:nvPr>
        </p:nvSpPr>
        <p:spPr/>
        <p:txBody>
          <a:bodyPr/>
          <a:lstStyle/>
          <a:p>
            <a:fld id="{BBEB14DF-9435-47B1-9044-883C33729833}"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67D8D0F6-515A-45FB-A1AB-A42B92CECBA4}" type="datetimeFigureOut">
              <a:rPr lang="en-US" smtClean="0"/>
              <a:t>3/23/2017</a:t>
            </a:fld>
            <a:endParaRPr lang="en-US"/>
          </a:p>
        </p:txBody>
      </p:sp>
      <p:sp>
        <p:nvSpPr>
          <p:cNvPr id="12" name="Slide Number Placeholder 11"/>
          <p:cNvSpPr>
            <a:spLocks noGrp="1"/>
          </p:cNvSpPr>
          <p:nvPr>
            <p:ph type="sldNum" sz="quarter" idx="11"/>
          </p:nvPr>
        </p:nvSpPr>
        <p:spPr/>
        <p:txBody>
          <a:bodyPr/>
          <a:lstStyle/>
          <a:p>
            <a:fld id="{BBEB14DF-9435-47B1-9044-883C33729833}"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67D8D0F6-515A-45FB-A1AB-A42B92CECBA4}" type="datetimeFigureOut">
              <a:rPr lang="en-US" smtClean="0"/>
              <a:t>3/23/2017</a:t>
            </a:fld>
            <a:endParaRPr lang="en-US"/>
          </a:p>
        </p:txBody>
      </p:sp>
      <p:sp>
        <p:nvSpPr>
          <p:cNvPr id="18" name="Slide Number Placeholder 17"/>
          <p:cNvSpPr>
            <a:spLocks noGrp="1"/>
          </p:cNvSpPr>
          <p:nvPr>
            <p:ph type="sldNum" sz="quarter" idx="16"/>
          </p:nvPr>
        </p:nvSpPr>
        <p:spPr/>
        <p:txBody>
          <a:bodyPr/>
          <a:lstStyle/>
          <a:p>
            <a:fld id="{BBEB14DF-9435-47B1-9044-883C33729833}"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67D8D0F6-515A-45FB-A1AB-A42B92CECBA4}" type="datetimeFigureOut">
              <a:rPr lang="en-US" smtClean="0"/>
              <a:t>3/23/2017</a:t>
            </a:fld>
            <a:endParaRPr lang="en-US"/>
          </a:p>
        </p:txBody>
      </p:sp>
      <p:sp>
        <p:nvSpPr>
          <p:cNvPr id="20" name="Slide Number Placeholder 19"/>
          <p:cNvSpPr>
            <a:spLocks noGrp="1"/>
          </p:cNvSpPr>
          <p:nvPr>
            <p:ph type="sldNum" sz="quarter" idx="15"/>
          </p:nvPr>
        </p:nvSpPr>
        <p:spPr/>
        <p:txBody>
          <a:bodyPr/>
          <a:lstStyle/>
          <a:p>
            <a:fld id="{BBEB14DF-9435-47B1-9044-883C33729833}"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67D8D0F6-515A-45FB-A1AB-A42B92CECBA4}" type="datetimeFigureOut">
              <a:rPr lang="en-US" smtClean="0"/>
              <a:t>3/23/2017</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BBEB14DF-9435-47B1-9044-883C3372983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Jason Squared (Jason </a:t>
            </a:r>
            <a:r>
              <a:rPr lang="en-US" dirty="0" err="1" smtClean="0"/>
              <a:t>Mashieh</a:t>
            </a:r>
            <a:r>
              <a:rPr lang="en-US" dirty="0" smtClean="0"/>
              <a:t> and Jason </a:t>
            </a:r>
            <a:r>
              <a:rPr lang="en-US" dirty="0" err="1" smtClean="0"/>
              <a:t>Jeong</a:t>
            </a:r>
            <a:r>
              <a:rPr lang="en-US" dirty="0" smtClean="0"/>
              <a:t>)</a:t>
            </a:r>
            <a:endParaRPr lang="en-US" dirty="0"/>
          </a:p>
        </p:txBody>
      </p:sp>
      <p:sp>
        <p:nvSpPr>
          <p:cNvPr id="2" name="Title 1"/>
          <p:cNvSpPr>
            <a:spLocks noGrp="1"/>
          </p:cNvSpPr>
          <p:nvPr>
            <p:ph type="title"/>
          </p:nvPr>
        </p:nvSpPr>
        <p:spPr/>
        <p:txBody>
          <a:bodyPr/>
          <a:lstStyle/>
          <a:p>
            <a:r>
              <a:rPr lang="en-US" dirty="0" smtClean="0"/>
              <a:t>Mobile Motor Mountain Climber	</a:t>
            </a:r>
            <a:endParaRPr lang="en-US" dirty="0"/>
          </a:p>
        </p:txBody>
      </p:sp>
    </p:spTree>
    <p:extLst>
      <p:ext uri="{BB962C8B-B14F-4D97-AF65-F5344CB8AC3E}">
        <p14:creationId xmlns:p14="http://schemas.microsoft.com/office/powerpoint/2010/main" val="17976333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	</a:t>
            </a:r>
            <a:r>
              <a:rPr lang="en-US" b="1" dirty="0" smtClean="0"/>
              <a:t>	      </a:t>
            </a:r>
            <a:r>
              <a:rPr lang="en-US" sz="5400" b="1" dirty="0" smtClean="0"/>
              <a:t>Objective</a:t>
            </a:r>
            <a:endParaRPr lang="en-US" b="1" dirty="0"/>
          </a:p>
        </p:txBody>
      </p:sp>
      <p:pic>
        <p:nvPicPr>
          <p:cNvPr id="4" name="Content Placeholder 3"/>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838200" y="1828800"/>
            <a:ext cx="7680325" cy="3843160"/>
          </a:xfrm>
          <a:prstGeom prst="rect">
            <a:avLst/>
          </a:prstGeom>
        </p:spPr>
      </p:pic>
    </p:spTree>
    <p:extLst>
      <p:ext uri="{BB962C8B-B14F-4D97-AF65-F5344CB8AC3E}">
        <p14:creationId xmlns:p14="http://schemas.microsoft.com/office/powerpoint/2010/main" val="162690906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Game Mechanics</a:t>
            </a:r>
            <a:endParaRPr lang="en-US" dirty="0"/>
          </a:p>
        </p:txBody>
      </p:sp>
      <p:pic>
        <p:nvPicPr>
          <p:cNvPr id="4" name="Content Placeholder 3"/>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762000" y="1752600"/>
            <a:ext cx="7680325" cy="3843164"/>
          </a:xfrm>
          <a:prstGeom prst="rect">
            <a:avLst/>
          </a:prstGeom>
        </p:spPr>
      </p:pic>
    </p:spTree>
    <p:extLst>
      <p:ext uri="{BB962C8B-B14F-4D97-AF65-F5344CB8AC3E}">
        <p14:creationId xmlns:p14="http://schemas.microsoft.com/office/powerpoint/2010/main" val="38351704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 Are You a Winner or Loser?</a:t>
            </a:r>
            <a:endParaRPr lang="en-US" dirty="0"/>
          </a:p>
        </p:txBody>
      </p:sp>
      <p:pic>
        <p:nvPicPr>
          <p:cNvPr id="4" name="Content Placeholder 3"/>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1752599" y="4038600"/>
            <a:ext cx="5321049" cy="2658444"/>
          </a:xfrm>
          <a:prstGeom prst="rect">
            <a:avLst/>
          </a:prstGeom>
        </p:spPr>
      </p:pic>
      <p:pic>
        <p:nvPicPr>
          <p:cNvPr id="5" name="Content Placeholder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1295400"/>
            <a:ext cx="5334000" cy="2590800"/>
          </a:xfrm>
          <a:prstGeom prst="rect">
            <a:avLst/>
          </a:prstGeom>
        </p:spPr>
      </p:pic>
    </p:spTree>
    <p:extLst>
      <p:ext uri="{BB962C8B-B14F-4D97-AF65-F5344CB8AC3E}">
        <p14:creationId xmlns:p14="http://schemas.microsoft.com/office/powerpoint/2010/main" val="6621919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40</TotalTime>
  <Words>288</Words>
  <Application>Microsoft Office PowerPoint</Application>
  <PresentationFormat>On-screen Show (4:3)</PresentationFormat>
  <Paragraphs>13</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Mylar</vt:lpstr>
      <vt:lpstr>Mobile Motor Mountain Climber </vt:lpstr>
      <vt:lpstr>        Objective</vt:lpstr>
      <vt:lpstr>Game Mechanics</vt:lpstr>
      <vt:lpstr> Are You a Winner or Loser?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Motor Mountain Climber</dc:title>
  <dc:creator>admin</dc:creator>
  <cp:lastModifiedBy>admin</cp:lastModifiedBy>
  <cp:revision>7</cp:revision>
  <dcterms:created xsi:type="dcterms:W3CDTF">2017-01-25T17:29:22Z</dcterms:created>
  <dcterms:modified xsi:type="dcterms:W3CDTF">2017-03-23T16:24:29Z</dcterms:modified>
</cp:coreProperties>
</file>