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0" r:id="rId4"/>
    <p:sldId id="308" r:id="rId5"/>
    <p:sldId id="312" r:id="rId6"/>
    <p:sldId id="313" r:id="rId7"/>
    <p:sldId id="311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86867" autoAdjust="0"/>
  </p:normalViewPr>
  <p:slideViewPr>
    <p:cSldViewPr snapToGrid="0">
      <p:cViewPr>
        <p:scale>
          <a:sx n="100" d="100"/>
          <a:sy n="100" d="100"/>
        </p:scale>
        <p:origin x="7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2EA05-8BA3-4A34-B491-981181F2A50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BB3E3-FBC9-46F3-8362-95252E27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8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coming! Hopefully this presentation is what you came for!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about application design – and how design can be unintentionally discriminatory.</a:t>
            </a:r>
          </a:p>
          <a:p>
            <a:br>
              <a:rPr lang="en-US" dirty="0"/>
            </a:br>
            <a:r>
              <a:rPr lang="en-US" dirty="0"/>
              <a:t>Note that I’m going to help you figure out how to do this right by pretending you want to do it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ributor-covenan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035F-F34B-4D76-984C-BDE5BD35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Up Your Open Source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6F2B-198B-4592-91D2-4949F3D41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833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Simple ways to help people want to contribute to your module</a:t>
            </a:r>
            <a:endParaRPr lang="en-US" sz="2800" i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DE359-3138-4B9D-BDD0-249DCA4A03B1}"/>
              </a:ext>
            </a:extLst>
          </p:cNvPr>
          <p:cNvSpPr txBox="1"/>
          <p:nvPr/>
        </p:nvSpPr>
        <p:spPr>
          <a:xfrm>
            <a:off x="2589068" y="401522"/>
            <a:ext cx="70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Joelle Tori Maslak - JMASLAK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5B9C7-88FB-4F68-A23C-BE6936A87612}"/>
              </a:ext>
            </a:extLst>
          </p:cNvPr>
          <p:cNvSpPr txBox="1"/>
          <p:nvPr/>
        </p:nvSpPr>
        <p:spPr>
          <a:xfrm>
            <a:off x="2589068" y="5741108"/>
            <a:ext cx="7013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The Perl Conference 2018</a:t>
            </a:r>
            <a:b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Salt Lake City, UT, USA</a:t>
            </a:r>
          </a:p>
        </p:txBody>
      </p:sp>
    </p:spTree>
    <p:extLst>
      <p:ext uri="{BB962C8B-B14F-4D97-AF65-F5344CB8AC3E}">
        <p14:creationId xmlns:p14="http://schemas.microsoft.com/office/powerpoint/2010/main" val="10959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7AAE-04D4-4F72-9737-E119778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4EB0-2CA7-4D46-8CB9-CD0E1E28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CONTRIBUTING or similar file</a:t>
            </a:r>
          </a:p>
          <a:p>
            <a:r>
              <a:rPr lang="en-US" dirty="0"/>
              <a:t>“How can I find things you want me to do?”</a:t>
            </a:r>
          </a:p>
          <a:p>
            <a:r>
              <a:rPr lang="en-US" dirty="0"/>
              <a:t>Do you have any special rules you want me to follow?</a:t>
            </a:r>
          </a:p>
          <a:p>
            <a:r>
              <a:rPr lang="en-US" dirty="0"/>
              <a:t>Encourage non-functional contributions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todo</a:t>
            </a:r>
            <a:r>
              <a:rPr lang="en-US" dirty="0"/>
              <a:t>” tests</a:t>
            </a:r>
          </a:p>
          <a:p>
            <a:pPr lvl="1"/>
            <a:r>
              <a:rPr lang="en-US" dirty="0"/>
              <a:t>Bug reports</a:t>
            </a:r>
          </a:p>
          <a:p>
            <a:pPr lvl="1"/>
            <a:r>
              <a:rPr lang="en-US" dirty="0"/>
              <a:t>Docs</a:t>
            </a:r>
          </a:p>
          <a:p>
            <a:pPr lvl="1"/>
            <a:r>
              <a:rPr lang="en-US" dirty="0"/>
              <a:t>Meta-stuff</a:t>
            </a:r>
          </a:p>
        </p:txBody>
      </p:sp>
    </p:spTree>
    <p:extLst>
      <p:ext uri="{BB962C8B-B14F-4D97-AF65-F5344CB8AC3E}">
        <p14:creationId xmlns:p14="http://schemas.microsoft.com/office/powerpoint/2010/main" val="229896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7CC-3664-4D7F-A4DA-3989B5E4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A712-1174-4F42-988D-C2441A74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publicly available “</a:t>
            </a:r>
            <a:r>
              <a:rPr lang="en-US" dirty="0" err="1"/>
              <a:t>todo</a:t>
            </a:r>
            <a:r>
              <a:rPr lang="en-US" dirty="0"/>
              <a:t>” list</a:t>
            </a:r>
          </a:p>
          <a:p>
            <a:r>
              <a:rPr lang="en-US" dirty="0"/>
              <a:t>Let people know what your low hanging fruit might be</a:t>
            </a:r>
          </a:p>
        </p:txBody>
      </p:sp>
    </p:spTree>
    <p:extLst>
      <p:ext uri="{BB962C8B-B14F-4D97-AF65-F5344CB8AC3E}">
        <p14:creationId xmlns:p14="http://schemas.microsoft.com/office/powerpoint/2010/main" val="21129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FC8A-567E-4FC0-B4FC-AAB7DAA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A540-DFCC-45C9-B6A2-8A873EE5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people know you have their back</a:t>
            </a:r>
          </a:p>
          <a:p>
            <a:r>
              <a:rPr lang="en-US" dirty="0"/>
              <a:t>You don’t need to invent your own version.  Just use the Contributor Covenant!</a:t>
            </a:r>
          </a:p>
          <a:p>
            <a:r>
              <a:rPr lang="en-US" dirty="0"/>
              <a:t>The markdown version is convenient – name it CODE_OF_CONDUCT.md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https://www.contributor-covenant.org/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1790-6E7E-4C8B-A218-858379A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people change their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5F35-53C1-4919-AFEA-8656FBF8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someone changes names, add them to .</a:t>
            </a:r>
            <a:r>
              <a:rPr lang="en-US" dirty="0" err="1"/>
              <a:t>mailmap</a:t>
            </a:r>
            <a:endParaRPr lang="en-US" dirty="0"/>
          </a:p>
          <a:p>
            <a:r>
              <a:rPr lang="en-US" dirty="0"/>
              <a:t>Format:</a:t>
            </a:r>
          </a:p>
          <a:p>
            <a:pPr lvl="1"/>
            <a:r>
              <a:rPr lang="en-US" dirty="0"/>
              <a:t>CANNONICAL NAME &lt;email@example.com&gt;</a:t>
            </a:r>
          </a:p>
          <a:p>
            <a:pPr lvl="1"/>
            <a:r>
              <a:rPr lang="en-US" dirty="0"/>
              <a:t>CANNONICAL NAME &lt;new@example.com&gt; &lt;old@example.com&gt;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C621F-B865-4A7D-A846-F1F37FC5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2" y="4619625"/>
            <a:ext cx="9806594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EAD-AD8F-4E19-B2B7-1F860D3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for YOUR .</a:t>
            </a:r>
            <a:r>
              <a:rPr lang="en-US" dirty="0" err="1"/>
              <a:t>gitconfig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25CE-EBCD-4E80-946B-77604058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“git log” will use .</a:t>
            </a:r>
            <a:r>
              <a:rPr lang="en-US" dirty="0" err="1"/>
              <a:t>mailmap</a:t>
            </a:r>
            <a:r>
              <a:rPr lang="en-US" dirty="0"/>
              <a:t> if you do the following: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A661FF-DC00-48C2-B8A6-E707D22F71CD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3086-8151-46F9-A481-A553137B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84" y="3447256"/>
            <a:ext cx="6326830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22DB-C257-4DE5-8D15-ECC870B0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F267-95E3-4809-A896-80DA719E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/>
              <a:t>Create 3 files:</a:t>
            </a:r>
          </a:p>
          <a:p>
            <a:pPr lvl="1"/>
            <a:r>
              <a:rPr lang="en-US" sz="4000" dirty="0"/>
              <a:t>CONTRIBUTING</a:t>
            </a:r>
          </a:p>
          <a:p>
            <a:pPr lvl="1"/>
            <a:r>
              <a:rPr lang="en-US" sz="4000" dirty="0"/>
              <a:t>TODO</a:t>
            </a:r>
          </a:p>
          <a:p>
            <a:pPr lvl="1"/>
            <a:r>
              <a:rPr lang="en-US" sz="4000" dirty="0"/>
              <a:t>CODE_OF_CONDUCT</a:t>
            </a:r>
          </a:p>
          <a:p>
            <a:pPr marL="0" indent="0">
              <a:buNone/>
            </a:pPr>
            <a:r>
              <a:rPr lang="en-US" sz="4400" dirty="0"/>
              <a:t>And let people change their name:</a:t>
            </a:r>
          </a:p>
          <a:p>
            <a:pPr lvl="1"/>
            <a:r>
              <a:rPr lang="en-US" sz="4000" dirty="0"/>
              <a:t>Project-level .</a:t>
            </a:r>
            <a:r>
              <a:rPr lang="en-US" sz="4000" dirty="0" err="1"/>
              <a:t>mailmap</a:t>
            </a:r>
            <a:endParaRPr lang="en-US" sz="4000" dirty="0"/>
          </a:p>
          <a:p>
            <a:pPr lvl="1"/>
            <a:r>
              <a:rPr lang="en-US" sz="4000" dirty="0"/>
              <a:t>Your personal .</a:t>
            </a:r>
            <a:r>
              <a:rPr lang="en-US" sz="4000" dirty="0" err="1"/>
              <a:t>gitconfig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429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FB37-587A-41DE-B95E-9D5A7A05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BC34-527A-4EE4-9E8C-A8542A8D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Contact Info –</a:t>
            </a: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Joelle Maslak &lt;jmaslak@antelope.net&gt;</a:t>
            </a: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CPAN: JMASLAK</a:t>
            </a:r>
          </a:p>
        </p:txBody>
      </p:sp>
    </p:spTree>
    <p:extLst>
      <p:ext uri="{BB962C8B-B14F-4D97-AF65-F5344CB8AC3E}">
        <p14:creationId xmlns:p14="http://schemas.microsoft.com/office/powerpoint/2010/main" val="1676247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25712</TotalTime>
  <Words>263</Words>
  <Application>Microsoft Office PowerPoint</Application>
  <PresentationFormat>Widescreen</PresentationFormat>
  <Paragraphs>49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Consolas</vt:lpstr>
      <vt:lpstr>Garamond</vt:lpstr>
      <vt:lpstr>Organic</vt:lpstr>
      <vt:lpstr>Open Up Your Open Source Modules</vt:lpstr>
      <vt:lpstr>How do I contribute?</vt:lpstr>
      <vt:lpstr>Todo List</vt:lpstr>
      <vt:lpstr>Code of Conduct</vt:lpstr>
      <vt:lpstr>Let people change their names</vt:lpstr>
      <vt:lpstr>And for YOUR .gitconfig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Not Wanted Here!</dc:title>
  <dc:creator>Joelle Maslak</dc:creator>
  <cp:lastModifiedBy>Joelle Tori Maslak</cp:lastModifiedBy>
  <cp:revision>86</cp:revision>
  <dcterms:created xsi:type="dcterms:W3CDTF">2018-05-27T19:55:11Z</dcterms:created>
  <dcterms:modified xsi:type="dcterms:W3CDTF">2018-06-19T05:33:55Z</dcterms:modified>
</cp:coreProperties>
</file>