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309" r:id="rId3"/>
    <p:sldId id="310" r:id="rId4"/>
    <p:sldId id="308" r:id="rId5"/>
    <p:sldId id="312" r:id="rId6"/>
    <p:sldId id="313" r:id="rId7"/>
    <p:sldId id="314" r:id="rId8"/>
    <p:sldId id="311" r:id="rId9"/>
    <p:sldId id="30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1" autoAdjust="0"/>
    <p:restoredTop sz="86867" autoAdjust="0"/>
  </p:normalViewPr>
  <p:slideViewPr>
    <p:cSldViewPr snapToGrid="0">
      <p:cViewPr varScale="1">
        <p:scale>
          <a:sx n="100" d="100"/>
          <a:sy n="100" d="100"/>
        </p:scale>
        <p:origin x="7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2EA05-8BA3-4A34-B491-981181F2A502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BB3E3-FBC9-46F3-8362-95252E27B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8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B3E3-FBC9-46F3-8362-95252E27BC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20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 rules:</a:t>
            </a:r>
            <a:br>
              <a:rPr lang="en-US" dirty="0"/>
            </a:br>
            <a:r>
              <a:rPr lang="en-US" dirty="0"/>
              <a:t>  * Don’t break old stuff</a:t>
            </a:r>
          </a:p>
          <a:p>
            <a:r>
              <a:rPr lang="en-US" dirty="0"/>
              <a:t>  * Talk to me on big stuff</a:t>
            </a:r>
          </a:p>
          <a:p>
            <a:endParaRPr lang="en-US" dirty="0"/>
          </a:p>
          <a:p>
            <a:r>
              <a:rPr lang="en-US" dirty="0"/>
              <a:t>Meta stuff:</a:t>
            </a:r>
          </a:p>
          <a:p>
            <a:r>
              <a:rPr lang="en-US" dirty="0"/>
              <a:t> * dist.ini / </a:t>
            </a:r>
            <a:r>
              <a:rPr lang="en-US" dirty="0" err="1"/>
              <a:t>distzilla</a:t>
            </a:r>
            <a:endParaRPr lang="en-US" dirty="0"/>
          </a:p>
          <a:p>
            <a:r>
              <a:rPr lang="en-US" dirty="0"/>
              <a:t> * idiomatic 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B3E3-FBC9-46F3-8362-95252E27BC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3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B3E3-FBC9-46F3-8362-95252E27BC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3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works when you forget to set your name/email in old commits.</a:t>
            </a:r>
          </a:p>
          <a:p>
            <a:endParaRPr lang="en-US" dirty="0"/>
          </a:p>
          <a:p>
            <a:r>
              <a:rPr lang="en-US" dirty="0"/>
              <a:t>Let’s people use git </a:t>
            </a:r>
            <a:r>
              <a:rPr lang="en-US" dirty="0" err="1"/>
              <a:t>shortlog</a:t>
            </a:r>
            <a:r>
              <a:rPr lang="en-US" dirty="0"/>
              <a:t>.  Also useful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B3E3-FBC9-46F3-8362-95252E27BC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75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enables git to use .</a:t>
            </a:r>
            <a:r>
              <a:rPr lang="en-US" dirty="0" err="1"/>
              <a:t>mailmap</a:t>
            </a:r>
            <a:r>
              <a:rPr lang="en-US" dirty="0"/>
              <a:t> for “git log”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B3E3-FBC9-46F3-8362-95252E27BC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29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B3E3-FBC9-46F3-8362-95252E27BC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MEhP5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tributor-covenan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MEhP5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MEhP5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035F-F34B-4D76-984C-BDE5BD350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Up Your Open Source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86F2B-198B-4592-91D2-4949F3D41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68333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Simple ways to help people want to contribute to your module</a:t>
            </a:r>
          </a:p>
          <a:p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  <a:hlinkClick r:id="rId3"/>
              </a:rPr>
              <a:t>https://bit.ly/2MEhP5k</a:t>
            </a:r>
            <a:endParaRPr lang="en-US" sz="2800" i="1" dirty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DE359-3138-4B9D-BDD0-249DCA4A03B1}"/>
              </a:ext>
            </a:extLst>
          </p:cNvPr>
          <p:cNvSpPr txBox="1"/>
          <p:nvPr/>
        </p:nvSpPr>
        <p:spPr>
          <a:xfrm>
            <a:off x="2589068" y="401522"/>
            <a:ext cx="7013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Joelle Tori Maslak - JMASLAK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5B9C7-88FB-4F68-A23C-BE6936A87612}"/>
              </a:ext>
            </a:extLst>
          </p:cNvPr>
          <p:cNvSpPr txBox="1"/>
          <p:nvPr/>
        </p:nvSpPr>
        <p:spPr>
          <a:xfrm>
            <a:off x="2589068" y="5741108"/>
            <a:ext cx="7013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The Perl Conference 2018</a:t>
            </a:r>
            <a:b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Salt Lake City, UT, USA</a:t>
            </a:r>
          </a:p>
        </p:txBody>
      </p:sp>
    </p:spTree>
    <p:extLst>
      <p:ext uri="{BB962C8B-B14F-4D97-AF65-F5344CB8AC3E}">
        <p14:creationId xmlns:p14="http://schemas.microsoft.com/office/powerpoint/2010/main" val="109596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7AAE-04D4-4F72-9737-E1197781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Contributor Question #1</a:t>
            </a:r>
            <a:br>
              <a:rPr lang="en-US" dirty="0"/>
            </a:br>
            <a:r>
              <a:rPr lang="en-US" dirty="0"/>
              <a:t>How do I contribute?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4EB0-2CA7-4D46-8CB9-CD0E1E28E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CONTRIBUTING or similar file</a:t>
            </a:r>
          </a:p>
          <a:p>
            <a:r>
              <a:rPr lang="en-US" dirty="0"/>
              <a:t>“How can I find things you want me to do?”</a:t>
            </a:r>
          </a:p>
          <a:p>
            <a:r>
              <a:rPr lang="en-US" dirty="0"/>
              <a:t>Do you have any special rules you want me to follow?</a:t>
            </a:r>
          </a:p>
          <a:p>
            <a:r>
              <a:rPr lang="en-US" dirty="0"/>
              <a:t>Encourage non-functional contributions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todo</a:t>
            </a:r>
            <a:r>
              <a:rPr lang="en-US" dirty="0"/>
              <a:t>” tests</a:t>
            </a:r>
          </a:p>
          <a:p>
            <a:pPr lvl="1"/>
            <a:r>
              <a:rPr lang="en-US" dirty="0"/>
              <a:t>Bug reports</a:t>
            </a:r>
          </a:p>
          <a:p>
            <a:pPr lvl="1"/>
            <a:r>
              <a:rPr lang="en-US" dirty="0"/>
              <a:t>Docs</a:t>
            </a:r>
          </a:p>
          <a:p>
            <a:pPr lvl="1"/>
            <a:r>
              <a:rPr lang="en-US" dirty="0"/>
              <a:t>Meta-stuff</a:t>
            </a:r>
          </a:p>
        </p:txBody>
      </p:sp>
    </p:spTree>
    <p:extLst>
      <p:ext uri="{BB962C8B-B14F-4D97-AF65-F5344CB8AC3E}">
        <p14:creationId xmlns:p14="http://schemas.microsoft.com/office/powerpoint/2010/main" val="229896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37CC-3664-4D7F-A4DA-3989B5E4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Contributor Question #2</a:t>
            </a:r>
            <a:br>
              <a:rPr lang="en-US" dirty="0"/>
            </a:br>
            <a:r>
              <a:rPr lang="en-US" dirty="0"/>
              <a:t>What can I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A712-1174-4F42-988D-C2441A748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publicly available “</a:t>
            </a:r>
            <a:r>
              <a:rPr lang="en-US" dirty="0" err="1"/>
              <a:t>todo</a:t>
            </a:r>
            <a:r>
              <a:rPr lang="en-US" dirty="0"/>
              <a:t>” list.  Name it “TODO” and put it in your top level directory.</a:t>
            </a:r>
          </a:p>
          <a:p>
            <a:r>
              <a:rPr lang="en-US" dirty="0"/>
              <a:t>Let people know what your low hanging fruit might be.</a:t>
            </a:r>
          </a:p>
          <a:p>
            <a:r>
              <a:rPr lang="en-US" dirty="0"/>
              <a:t>Let them know the not-so-low hanging fruit too, if you want.</a:t>
            </a:r>
          </a:p>
        </p:txBody>
      </p:sp>
    </p:spTree>
    <p:extLst>
      <p:ext uri="{BB962C8B-B14F-4D97-AF65-F5344CB8AC3E}">
        <p14:creationId xmlns:p14="http://schemas.microsoft.com/office/powerpoint/2010/main" val="211291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FC8A-567E-4FC0-B4FC-AAB7DAA6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Contributor Question #3</a:t>
            </a:r>
            <a:br>
              <a:rPr lang="en-US" dirty="0"/>
            </a:br>
            <a:r>
              <a:rPr lang="en-US" dirty="0"/>
              <a:t>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A540-DFCC-45C9-B6A2-8A873EE5F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Let people know you have their back</a:t>
            </a:r>
          </a:p>
          <a:p>
            <a:r>
              <a:rPr lang="en-US" dirty="0"/>
              <a:t>You don’t need to invent your own version.  Just use the Contributor Covenant!</a:t>
            </a:r>
          </a:p>
          <a:p>
            <a:r>
              <a:rPr lang="en-US" dirty="0"/>
              <a:t>dist.ini:</a:t>
            </a:r>
          </a:p>
          <a:p>
            <a:pPr marL="0" indent="0" algn="ctr">
              <a:buNone/>
            </a:pPr>
            <a:r>
              <a:rPr lang="en-US" dirty="0"/>
              <a:t>[</a:t>
            </a:r>
            <a:r>
              <a:rPr lang="en-US" dirty="0" err="1"/>
              <a:t>ContributorCovenant</a:t>
            </a:r>
            <a:r>
              <a:rPr lang="en-US" dirty="0"/>
              <a:t>]</a:t>
            </a:r>
          </a:p>
          <a:p>
            <a:r>
              <a:rPr lang="en-US" dirty="0"/>
              <a:t>The markdown version is convenient – name it CODE_OF_CONDUCT.md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https://www.contributor-covenant.org/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9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1790-6E7E-4C8B-A218-858379AD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of us also…</a:t>
            </a:r>
            <a:br>
              <a:rPr lang="en-US" dirty="0"/>
            </a:br>
            <a:r>
              <a:rPr lang="en-US" dirty="0"/>
              <a:t>Let people change their names/emails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A5F35-53C1-4919-AFEA-8656FBF89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someone changes names, add them to .</a:t>
            </a:r>
            <a:r>
              <a:rPr lang="en-US" dirty="0" err="1"/>
              <a:t>mailmap</a:t>
            </a:r>
            <a:endParaRPr lang="en-US" dirty="0"/>
          </a:p>
          <a:p>
            <a:r>
              <a:rPr lang="en-US" dirty="0"/>
              <a:t>Format:</a:t>
            </a:r>
          </a:p>
          <a:p>
            <a:pPr lvl="1"/>
            <a:r>
              <a:rPr lang="en-US" dirty="0"/>
              <a:t>CANNONICAL NAME &lt;email@example.com&gt;</a:t>
            </a:r>
          </a:p>
          <a:p>
            <a:pPr lvl="1"/>
            <a:r>
              <a:rPr lang="en-US" dirty="0"/>
              <a:t>CANNONICAL NAME &lt;new@example.com&gt; &lt;old@example.com&gt;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C621F-B865-4A7D-A846-F1F37FC5C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702" y="4619625"/>
            <a:ext cx="9806594" cy="94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9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FEAD-AD8F-4E19-B2B7-1F860D34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for YOUR .</a:t>
            </a:r>
            <a:r>
              <a:rPr lang="en-US" dirty="0" err="1"/>
              <a:t>gitconfig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25CE-EBCD-4E80-946B-77604058A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“git log” will use .</a:t>
            </a:r>
            <a:r>
              <a:rPr lang="en-US" dirty="0" err="1"/>
              <a:t>mailmap</a:t>
            </a:r>
            <a:r>
              <a:rPr lang="en-US" dirty="0"/>
              <a:t> if you do the following: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A661FF-DC00-48C2-B8A6-E707D22F71CD}"/>
              </a:ext>
            </a:extLst>
          </p:cNvPr>
          <p:cNvSpPr txBox="1">
            <a:spLocks/>
          </p:cNvSpPr>
          <p:nvPr/>
        </p:nvSpPr>
        <p:spPr>
          <a:xfrm>
            <a:off x="1447801" y="27093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0C3086-8151-46F9-A481-A553137B9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584" y="3447256"/>
            <a:ext cx="6326830" cy="153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7C05-A386-48EB-904A-4CF09B9E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Contributors 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1DBBF-937E-470C-920F-1424ED07B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Dist</a:t>
            </a:r>
            <a:r>
              <a:rPr lang="en-US" dirty="0"/>
              <a:t>::</a:t>
            </a:r>
            <a:r>
              <a:rPr lang="en-US" dirty="0" err="1"/>
              <a:t>Zilla</a:t>
            </a:r>
            <a:r>
              <a:rPr lang="en-US" dirty="0"/>
              <a:t>::</a:t>
            </a:r>
            <a:r>
              <a:rPr lang="en-US" dirty="0" err="1"/>
              <a:t>Pluggin</a:t>
            </a:r>
            <a:r>
              <a:rPr lang="en-US" dirty="0"/>
              <a:t>::Git::Contributors</a:t>
            </a:r>
          </a:p>
          <a:p>
            <a:r>
              <a:rPr lang="en-US" dirty="0"/>
              <a:t>Uses .</a:t>
            </a:r>
            <a:r>
              <a:rPr lang="en-US" dirty="0" err="1"/>
              <a:t>mailmap</a:t>
            </a:r>
            <a:r>
              <a:rPr lang="en-US" dirty="0"/>
              <a:t> (remember that?)</a:t>
            </a:r>
          </a:p>
          <a:p>
            <a:r>
              <a:rPr lang="en-US" dirty="0"/>
              <a:t>In dist.ini: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[Git::Contributors]</a:t>
            </a:r>
            <a:br>
              <a:rPr lang="en-US" dirty="0"/>
            </a:br>
            <a:r>
              <a:rPr lang="en-US" dirty="0" err="1"/>
              <a:t>include_authors</a:t>
            </a:r>
            <a:r>
              <a:rPr lang="en-US" dirty="0"/>
              <a:t>=1</a:t>
            </a:r>
            <a:br>
              <a:rPr lang="en-US" dirty="0"/>
            </a:br>
            <a:r>
              <a:rPr lang="en-US" dirty="0" err="1"/>
              <a:t>order_by</a:t>
            </a:r>
            <a:r>
              <a:rPr lang="en-US" dirty="0"/>
              <a:t>=commits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EC919-94E3-42B2-854E-9C8158530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689" y="2600326"/>
            <a:ext cx="2615623" cy="354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6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22DB-C257-4DE5-8D15-ECC870B0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F267-95E3-4809-A896-80DA719ECC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dirty="0"/>
              <a:t>Create 3 files:</a:t>
            </a:r>
          </a:p>
          <a:p>
            <a:pPr lvl="1"/>
            <a:r>
              <a:rPr lang="en-US" sz="4000" dirty="0"/>
              <a:t>CONTRIBUTING</a:t>
            </a:r>
          </a:p>
          <a:p>
            <a:pPr lvl="1"/>
            <a:r>
              <a:rPr lang="en-US" sz="4000" dirty="0"/>
              <a:t>TODO</a:t>
            </a:r>
          </a:p>
          <a:p>
            <a:pPr lvl="1"/>
            <a:r>
              <a:rPr lang="en-US" sz="4000" dirty="0"/>
              <a:t>CODE_OF_CONDUCT</a:t>
            </a:r>
          </a:p>
          <a:p>
            <a:pPr marL="0" indent="0">
              <a:buNone/>
            </a:pPr>
            <a:r>
              <a:rPr lang="en-US" sz="4400" dirty="0"/>
              <a:t>And let people change their name:</a:t>
            </a:r>
          </a:p>
          <a:p>
            <a:pPr lvl="1"/>
            <a:r>
              <a:rPr lang="en-US" sz="4000" dirty="0"/>
              <a:t>Project-level .</a:t>
            </a:r>
            <a:r>
              <a:rPr lang="en-US" sz="4000" dirty="0" err="1"/>
              <a:t>mailmap</a:t>
            </a:r>
            <a:endParaRPr lang="en-US" sz="4000" dirty="0"/>
          </a:p>
          <a:p>
            <a:pPr lvl="1"/>
            <a:r>
              <a:rPr lang="en-US" sz="4000" dirty="0"/>
              <a:t>Your personal .</a:t>
            </a:r>
            <a:r>
              <a:rPr lang="en-US" sz="4000" dirty="0" err="1"/>
              <a:t>gitconfig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81096-B703-4465-9BFE-DB287D8224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dirty="0"/>
              <a:t>And give them credit</a:t>
            </a:r>
          </a:p>
          <a:p>
            <a:pPr marL="457200" lvl="1" indent="0">
              <a:buNone/>
            </a:pPr>
            <a:r>
              <a:rPr lang="en-US" sz="4000" dirty="0">
                <a:latin typeface="Consolas" panose="020B0609020204030204" pitchFamily="49" charset="0"/>
              </a:rPr>
              <a:t>[Git::Contributors]</a:t>
            </a:r>
          </a:p>
          <a:p>
            <a:pPr marL="457200" lvl="1" indent="0">
              <a:buNone/>
            </a:pPr>
            <a:r>
              <a:rPr lang="en-US" sz="4000" dirty="0">
                <a:latin typeface="Consolas" panose="020B0609020204030204" pitchFamily="49" charset="0"/>
              </a:rPr>
              <a:t>  </a:t>
            </a:r>
            <a:r>
              <a:rPr lang="en-US" sz="4000" dirty="0" err="1">
                <a:latin typeface="Consolas" panose="020B0609020204030204" pitchFamily="49" charset="0"/>
              </a:rPr>
              <a:t>include_authors</a:t>
            </a:r>
            <a:r>
              <a:rPr lang="en-US" sz="4000" dirty="0">
                <a:latin typeface="Consolas" panose="020B0609020204030204" pitchFamily="49" charset="0"/>
              </a:rPr>
              <a:t>=1</a:t>
            </a:r>
          </a:p>
          <a:p>
            <a:pPr marL="457200" lvl="1" indent="0">
              <a:buNone/>
            </a:pPr>
            <a:r>
              <a:rPr lang="en-US" sz="4000" dirty="0">
                <a:latin typeface="Consolas" panose="020B0609020204030204" pitchFamily="49" charset="0"/>
              </a:rPr>
              <a:t>  </a:t>
            </a:r>
            <a:r>
              <a:rPr lang="en-US" sz="4000" dirty="0" err="1">
                <a:latin typeface="Consolas" panose="020B0609020204030204" pitchFamily="49" charset="0"/>
              </a:rPr>
              <a:t>order_by</a:t>
            </a:r>
            <a:r>
              <a:rPr lang="en-US" sz="4000" dirty="0">
                <a:latin typeface="Consolas" panose="020B0609020204030204" pitchFamily="49" charset="0"/>
              </a:rPr>
              <a:t>=commits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100" dirty="0">
                <a:latin typeface="Consolas" panose="020B0609020204030204" pitchFamily="49" charset="0"/>
              </a:rPr>
              <a:t>Slides: </a:t>
            </a:r>
            <a:r>
              <a:rPr lang="en-US" sz="5100" dirty="0">
                <a:latin typeface="Consolas" panose="020B0609020204030204" pitchFamily="49" charset="0"/>
                <a:hlinkClick r:id="rId3"/>
              </a:rPr>
              <a:t>https://bit.ly/2MEhP5k</a:t>
            </a:r>
            <a:endParaRPr lang="en-US" sz="5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93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FB37-587A-41DE-B95E-9D5A7A05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0BC34-527A-4EE4-9E8C-A8542A8D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latin typeface="Consolas" panose="020B0609020204030204" pitchFamily="49" charset="0"/>
              </a:rPr>
              <a:t>Slides: </a:t>
            </a:r>
            <a:r>
              <a:rPr lang="en-US" sz="3600" dirty="0">
                <a:latin typeface="Consolas" panose="020B0609020204030204" pitchFamily="49" charset="0"/>
                <a:hlinkClick r:id="rId2"/>
              </a:rPr>
              <a:t>https://bit.ly/2MEhP5k</a:t>
            </a:r>
            <a:endParaRPr lang="en-US" sz="36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36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Consolas" panose="020B0609020204030204" pitchFamily="49" charset="0"/>
              </a:rPr>
              <a:t>Joelle Maslak &lt;jmaslak@antelope.net&gt;</a:t>
            </a:r>
          </a:p>
          <a:p>
            <a:pPr marL="0" indent="0" algn="ctr">
              <a:buNone/>
            </a:pPr>
            <a:r>
              <a:rPr lang="en-US" sz="3600" dirty="0">
                <a:latin typeface="Consolas" panose="020B0609020204030204" pitchFamily="49" charset="0"/>
              </a:rPr>
              <a:t>CPAN: JMASLAK</a:t>
            </a:r>
          </a:p>
        </p:txBody>
      </p:sp>
    </p:spTree>
    <p:extLst>
      <p:ext uri="{BB962C8B-B14F-4D97-AF65-F5344CB8AC3E}">
        <p14:creationId xmlns:p14="http://schemas.microsoft.com/office/powerpoint/2010/main" val="1676247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25740</TotalTime>
  <Words>396</Words>
  <Application>Microsoft Office PowerPoint</Application>
  <PresentationFormat>Widescreen</PresentationFormat>
  <Paragraphs>72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Consolas</vt:lpstr>
      <vt:lpstr>Garamond</vt:lpstr>
      <vt:lpstr>Organic</vt:lpstr>
      <vt:lpstr>Open Up Your Open Source Modules</vt:lpstr>
      <vt:lpstr>Contributor Question #1 How do I contribute?</vt:lpstr>
      <vt:lpstr>Contributor Question #2 What can I do?</vt:lpstr>
      <vt:lpstr>Contributor Question #3 Code of Conduct</vt:lpstr>
      <vt:lpstr>Some of us also… Let people change their names/emails</vt:lpstr>
      <vt:lpstr>And for YOUR .gitconfig</vt:lpstr>
      <vt:lpstr>Give Contributors Credit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You’re Not Wanted Here!</dc:title>
  <dc:creator>Joelle Maslak</dc:creator>
  <cp:lastModifiedBy>Joelle Tori Maslak</cp:lastModifiedBy>
  <cp:revision>91</cp:revision>
  <dcterms:created xsi:type="dcterms:W3CDTF">2018-05-27T19:55:11Z</dcterms:created>
  <dcterms:modified xsi:type="dcterms:W3CDTF">2018-06-19T20:00:59Z</dcterms:modified>
</cp:coreProperties>
</file>