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2589" autoAdjust="0"/>
    <p:restoredTop sz="94650"/>
  </p:normalViewPr>
  <p:slideViewPr>
    <p:cSldViewPr snapToGrid="0" snapToObjects="1">
      <p:cViewPr varScale="1">
        <p:scale>
          <a:sx n="172" d="100"/>
          <a:sy n="172" d="100"/>
        </p:scale>
        <p:origin x="17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" y="440757"/>
            <a:ext cx="3021836" cy="6900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eve_merge_evl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(120 second average)</a:t>
            </a:r>
          </a:p>
        </p:txBody>
      </p:sp>
      <p:sp>
        <p:nvSpPr>
          <p:cNvPr id="6" name="Snip Same Side Corner Rectangle 5"/>
          <p:cNvSpPr/>
          <p:nvPr/>
        </p:nvSpPr>
        <p:spPr>
          <a:xfrm rot="10800000" flipV="1">
            <a:off x="1772561" y="1124285"/>
            <a:ext cx="1191501" cy="441482"/>
          </a:xfrm>
          <a:prstGeom prst="snip2SameRect">
            <a:avLst>
              <a:gd name="adj1" fmla="val 0"/>
              <a:gd name="adj2" fmla="val 3850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[</a:t>
            </a:r>
            <a:r>
              <a:rPr lang="en-US" sz="1400" dirty="0" smtClean="0"/>
              <a:t>W m</a:t>
            </a:r>
            <a:r>
              <a:rPr lang="en-US" sz="1400" baseline="30000" dirty="0" smtClean="0"/>
              <a:t>-2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503856" y="440757"/>
            <a:ext cx="1953039" cy="872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reference time (irrad</a:t>
            </a:r>
            <a:r>
              <a:rPr lang="en-US" sz="1400" baseline="-25000" dirty="0"/>
              <a:t>0</a:t>
            </a:r>
            <a:r>
              <a:rPr lang="en-US" sz="1400" dirty="0" smtClean="0"/>
              <a:t>) </a:t>
            </a:r>
          </a:p>
        </p:txBody>
      </p:sp>
      <p:cxnSp>
        <p:nvCxnSpPr>
          <p:cNvPr id="11" name="Straight Arrow Connector 10"/>
          <p:cNvCxnSpPr>
            <a:stCxn id="6" idx="1"/>
            <a:endCxn id="17" idx="0"/>
          </p:cNvCxnSpPr>
          <p:nvPr/>
        </p:nvCxnSpPr>
        <p:spPr>
          <a:xfrm flipH="1">
            <a:off x="1112899" y="1565767"/>
            <a:ext cx="1255412" cy="81682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7" idx="0"/>
          </p:cNvCxnSpPr>
          <p:nvPr/>
        </p:nvCxnSpPr>
        <p:spPr>
          <a:xfrm flipH="1">
            <a:off x="1112899" y="1312992"/>
            <a:ext cx="3367477" cy="106960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" y="2382595"/>
            <a:ext cx="2225794" cy="790058"/>
            <a:chOff x="3580098" y="2330169"/>
            <a:chExt cx="2082452" cy="790058"/>
          </a:xfrm>
        </p:grpSpPr>
        <p:sp>
          <p:nvSpPr>
            <p:cNvPr id="17" name="Rounded Rectangle 16"/>
            <p:cNvSpPr/>
            <p:nvPr/>
          </p:nvSpPr>
          <p:spPr>
            <a:xfrm>
              <a:off x="3580098" y="2330169"/>
              <a:ext cx="2082452" cy="79005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%Change = </a:t>
              </a:r>
            </a:p>
            <a:p>
              <a:pPr algn="ctr"/>
              <a:r>
                <a:rPr lang="en-US" sz="1400" dirty="0" smtClean="0"/>
                <a:t>100*(irrad</a:t>
              </a:r>
              <a:r>
                <a:rPr lang="en-US" sz="1400" baseline="-25000" dirty="0" smtClean="0"/>
                <a:t>t</a:t>
              </a:r>
              <a:r>
                <a:rPr lang="en-US" sz="1400" dirty="0" smtClean="0"/>
                <a:t> – irrad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)</a:t>
              </a:r>
              <a:r>
                <a:rPr lang="en-US" sz="1400" dirty="0"/>
                <a:t> 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irad</a:t>
              </a:r>
              <a:r>
                <a:rPr lang="en-US" sz="1400" baseline="-25000" dirty="0" smtClean="0"/>
                <a:t>0</a:t>
              </a:r>
              <a:endParaRPr lang="en-US" sz="1400" baseline="-250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800106" y="2855608"/>
              <a:ext cx="1700046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ounded Rectangle 26"/>
          <p:cNvSpPr/>
          <p:nvPr/>
        </p:nvSpPr>
        <p:spPr>
          <a:xfrm>
            <a:off x="5883912" y="440757"/>
            <a:ext cx="3260088" cy="6900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event time to center a ± 2 hour window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60022" y="2382595"/>
            <a:ext cx="3476668" cy="790058"/>
            <a:chOff x="5294498" y="3161981"/>
            <a:chExt cx="3666085" cy="790058"/>
          </a:xfrm>
        </p:grpSpPr>
        <p:sp>
          <p:nvSpPr>
            <p:cNvPr id="30" name="Rounded Rectangle 29"/>
            <p:cNvSpPr/>
            <p:nvPr/>
          </p:nvSpPr>
          <p:spPr>
            <a:xfrm>
              <a:off x="5294498" y="3161981"/>
              <a:ext cx="3666085" cy="79005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scaleFactor</a:t>
              </a:r>
              <a:r>
                <a:rPr lang="en-US" sz="1400" dirty="0" smtClean="0"/>
                <a:t> = </a:t>
              </a:r>
            </a:p>
            <a:p>
              <a:pPr algn="ctr"/>
              <a:r>
                <a:rPr lang="en-US" sz="1400" dirty="0" smtClean="0"/>
                <a:t>peak of dim curve in window</a:t>
              </a:r>
            </a:p>
            <a:p>
              <a:pPr algn="ctr"/>
              <a:r>
                <a:rPr lang="en-US" sz="1400" dirty="0" smtClean="0"/>
                <a:t>peak of non-dimming curve in window </a:t>
              </a:r>
              <a:endParaRPr lang="en-US" sz="1400" baseline="-250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5456896" y="3668242"/>
              <a:ext cx="3326894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5790055" y="2374695"/>
            <a:ext cx="3353945" cy="7900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</a:t>
            </a:r>
            <a:r>
              <a:rPr lang="en-US" sz="1400" dirty="0" err="1" smtClean="0"/>
              <a:t>imeShift</a:t>
            </a:r>
            <a:r>
              <a:rPr lang="en-US" sz="1400" dirty="0" smtClean="0"/>
              <a:t> = </a:t>
            </a:r>
          </a:p>
          <a:p>
            <a:pPr algn="ctr"/>
            <a:r>
              <a:rPr lang="en-US" sz="1400" dirty="0" err="1" smtClean="0"/>
              <a:t>dimMaxTime</a:t>
            </a:r>
            <a:r>
              <a:rPr lang="en-US" sz="1400" dirty="0" smtClean="0"/>
              <a:t> - </a:t>
            </a:r>
            <a:r>
              <a:rPr lang="en-US" sz="1400" dirty="0" err="1" smtClean="0"/>
              <a:t>nonDimmingMaxTime</a:t>
            </a:r>
            <a:endParaRPr lang="en-US" sz="1400" baseline="-25000" dirty="0"/>
          </a:p>
        </p:txBody>
      </p:sp>
      <p:cxnSp>
        <p:nvCxnSpPr>
          <p:cNvPr id="46" name="Straight Arrow Connector 45"/>
          <p:cNvCxnSpPr>
            <a:stCxn id="27" idx="2"/>
            <a:endCxn id="30" idx="0"/>
          </p:cNvCxnSpPr>
          <p:nvPr/>
        </p:nvCxnSpPr>
        <p:spPr>
          <a:xfrm flipH="1">
            <a:off x="3998356" y="1130808"/>
            <a:ext cx="3515600" cy="1251787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  <a:endCxn id="44" idx="0"/>
          </p:cNvCxnSpPr>
          <p:nvPr/>
        </p:nvCxnSpPr>
        <p:spPr>
          <a:xfrm flipH="1">
            <a:off x="7467028" y="1130808"/>
            <a:ext cx="46928" cy="1243887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Snip Same Side Corner Rectangle 55"/>
          <p:cNvSpPr/>
          <p:nvPr/>
        </p:nvSpPr>
        <p:spPr>
          <a:xfrm rot="10800000" flipV="1">
            <a:off x="928628" y="3179176"/>
            <a:ext cx="1191501" cy="441482"/>
          </a:xfrm>
          <a:prstGeom prst="snip2SameRect">
            <a:avLst>
              <a:gd name="adj1" fmla="val 0"/>
              <a:gd name="adj2" fmla="val 3850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[%]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6" idx="1"/>
            <a:endCxn id="61" idx="1"/>
          </p:cNvCxnSpPr>
          <p:nvPr/>
        </p:nvCxnSpPr>
        <p:spPr>
          <a:xfrm>
            <a:off x="1524378" y="3620658"/>
            <a:ext cx="869179" cy="509349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393557" y="3734978"/>
            <a:ext cx="4356887" cy="7900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scaledNonDimmingCurve</a:t>
            </a:r>
            <a:r>
              <a:rPr lang="en-US" sz="1400" dirty="0" smtClean="0"/>
              <a:t> = </a:t>
            </a:r>
          </a:p>
          <a:p>
            <a:pPr algn="ctr"/>
            <a:r>
              <a:rPr lang="en-US" sz="1400" dirty="0" smtClean="0"/>
              <a:t>shift(</a:t>
            </a:r>
            <a:r>
              <a:rPr lang="en-US" sz="1400" dirty="0" err="1" smtClean="0"/>
              <a:t>nonDimmingCurve</a:t>
            </a:r>
            <a:r>
              <a:rPr lang="en-US" sz="1400" dirty="0" smtClean="0"/>
              <a:t>, </a:t>
            </a:r>
            <a:r>
              <a:rPr lang="en-US" sz="1400" dirty="0" err="1" smtClean="0"/>
              <a:t>timeShift</a:t>
            </a:r>
            <a:r>
              <a:rPr lang="en-US" sz="1400" dirty="0" smtClean="0"/>
              <a:t>) * </a:t>
            </a:r>
            <a:r>
              <a:rPr lang="en-US" sz="1400" dirty="0" err="1" smtClean="0"/>
              <a:t>scaleFactor</a:t>
            </a:r>
            <a:endParaRPr lang="en-US" sz="1400" baseline="-25000" dirty="0"/>
          </a:p>
        </p:txBody>
      </p:sp>
      <p:cxnSp>
        <p:nvCxnSpPr>
          <p:cNvPr id="63" name="Straight Arrow Connector 62"/>
          <p:cNvCxnSpPr>
            <a:stCxn id="30" idx="2"/>
            <a:endCxn id="61" idx="0"/>
          </p:cNvCxnSpPr>
          <p:nvPr/>
        </p:nvCxnSpPr>
        <p:spPr>
          <a:xfrm>
            <a:off x="3998356" y="3172653"/>
            <a:ext cx="573645" cy="562325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2"/>
            <a:endCxn id="61" idx="0"/>
          </p:cNvCxnSpPr>
          <p:nvPr/>
        </p:nvCxnSpPr>
        <p:spPr>
          <a:xfrm flipH="1">
            <a:off x="4572001" y="3164753"/>
            <a:ext cx="2895027" cy="570225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658576" y="5189344"/>
            <a:ext cx="3826849" cy="790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correctedCurve</a:t>
            </a:r>
            <a:r>
              <a:rPr lang="en-US" sz="1400" dirty="0" smtClean="0"/>
              <a:t> = </a:t>
            </a:r>
          </a:p>
          <a:p>
            <a:pPr algn="ctr"/>
            <a:r>
              <a:rPr lang="en-US" sz="1400" dirty="0" err="1" smtClean="0"/>
              <a:t>dimmingCurve</a:t>
            </a:r>
            <a:r>
              <a:rPr lang="en-US" sz="1400" dirty="0" smtClean="0"/>
              <a:t> - </a:t>
            </a:r>
            <a:r>
              <a:rPr lang="en-US" sz="1400" dirty="0" err="1" smtClean="0"/>
              <a:t>scaledNonDimmingCurve</a:t>
            </a:r>
            <a:endParaRPr lang="en-US" sz="1400" baseline="-25000" dirty="0"/>
          </a:p>
        </p:txBody>
      </p:sp>
      <p:cxnSp>
        <p:nvCxnSpPr>
          <p:cNvPr id="70" name="Straight Arrow Connector 69"/>
          <p:cNvCxnSpPr>
            <a:stCxn id="61" idx="2"/>
            <a:endCxn id="69" idx="0"/>
          </p:cNvCxnSpPr>
          <p:nvPr/>
        </p:nvCxnSpPr>
        <p:spPr>
          <a:xfrm>
            <a:off x="4572001" y="4525036"/>
            <a:ext cx="0" cy="664308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Snip Same Side Corner Rectangle 74"/>
          <p:cNvSpPr/>
          <p:nvPr/>
        </p:nvSpPr>
        <p:spPr>
          <a:xfrm rot="10800000" flipV="1">
            <a:off x="5456896" y="4525037"/>
            <a:ext cx="1191501" cy="441482"/>
          </a:xfrm>
          <a:prstGeom prst="snip2SameRect">
            <a:avLst>
              <a:gd name="adj1" fmla="val 0"/>
              <a:gd name="adj2" fmla="val 3850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[%]</a:t>
            </a:r>
            <a:endParaRPr lang="en-US" sz="1400" dirty="0"/>
          </a:p>
        </p:txBody>
      </p:sp>
      <p:sp>
        <p:nvSpPr>
          <p:cNvPr id="76" name="Snip Same Side Corner Rectangle 75"/>
          <p:cNvSpPr/>
          <p:nvPr/>
        </p:nvSpPr>
        <p:spPr>
          <a:xfrm rot="10800000" flipV="1">
            <a:off x="5216052" y="5979402"/>
            <a:ext cx="1191501" cy="441482"/>
          </a:xfrm>
          <a:prstGeom prst="snip2SameRect">
            <a:avLst>
              <a:gd name="adj1" fmla="val 0"/>
              <a:gd name="adj2" fmla="val 3850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/>
              <a:t>[%]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987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197</TotalTime>
  <Words>71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Calisto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James Mason</cp:lastModifiedBy>
  <cp:revision>51</cp:revision>
  <dcterms:created xsi:type="dcterms:W3CDTF">2010-04-12T23:12:02Z</dcterms:created>
  <dcterms:modified xsi:type="dcterms:W3CDTF">2016-01-22T22:40:54Z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