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796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2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7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528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022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86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529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000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9442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702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600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54F0-F87A-4674-95D8-C6A8876BD02E}" type="datetimeFigureOut">
              <a:rPr lang="es-PA" smtClean="0"/>
              <a:t>04/16/2022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00DF-9923-4936-AFA9-FD45B3AA405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602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442CEB7-AD93-4AF9-9E05-02F79E70B92A}"/>
              </a:ext>
            </a:extLst>
          </p:cNvPr>
          <p:cNvSpPr txBox="1"/>
          <p:nvPr/>
        </p:nvSpPr>
        <p:spPr>
          <a:xfrm>
            <a:off x="307074" y="5686425"/>
            <a:ext cx="852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/>
              <a:t>Diagrama de clases de practica 3</a:t>
            </a:r>
          </a:p>
          <a:p>
            <a:pPr algn="ctr"/>
            <a:r>
              <a:rPr lang="es-PA" dirty="0"/>
              <a:t>Jordy Mastino</a:t>
            </a:r>
          </a:p>
          <a:p>
            <a:pPr algn="ctr"/>
            <a:r>
              <a:rPr lang="es-PA" dirty="0"/>
              <a:t>Desarrollo </a:t>
            </a:r>
            <a:r>
              <a:rPr lang="es-PA"/>
              <a:t>de Software 3 </a:t>
            </a:r>
            <a:endParaRPr lang="es-PA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95E4C3D-321D-4C38-8320-77E5E86F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53"/>
            <a:ext cx="9143999" cy="56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47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9AA0C63407CE489FB5DD040C97C032" ma:contentTypeVersion="13" ma:contentTypeDescription="Crear nuevo documento." ma:contentTypeScope="" ma:versionID="84e2981d9ead9daed167d2cba7363bc1">
  <xsd:schema xmlns:xsd="http://www.w3.org/2001/XMLSchema" xmlns:xs="http://www.w3.org/2001/XMLSchema" xmlns:p="http://schemas.microsoft.com/office/2006/metadata/properties" xmlns:ns3="83591249-d1cb-4c92-b94d-612e6f34eb5b" xmlns:ns4="edc94dac-c03d-474e-a426-3917cd3077c9" targetNamespace="http://schemas.microsoft.com/office/2006/metadata/properties" ma:root="true" ma:fieldsID="0d07d54874c7a2e4aebfa7ff9417b70c" ns3:_="" ns4:_="">
    <xsd:import namespace="83591249-d1cb-4c92-b94d-612e6f34eb5b"/>
    <xsd:import namespace="edc94dac-c03d-474e-a426-3917cd3077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91249-d1cb-4c92-b94d-612e6f34eb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94dac-c03d-474e-a426-3917cd307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26C4BF-9B72-4A64-939F-F231942415A6}">
  <ds:schemaRefs>
    <ds:schemaRef ds:uri="edc94dac-c03d-474e-a426-3917cd3077c9"/>
    <ds:schemaRef ds:uri="http://purl.org/dc/terms/"/>
    <ds:schemaRef ds:uri="83591249-d1cb-4c92-b94d-612e6f34eb5b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D4BF5A-F00C-444F-9BCC-1AF1CC3FD8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7AEAF-093E-48E0-83F1-01F8DFC0B7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91249-d1cb-4c92-b94d-612e6f34eb5b"/>
    <ds:schemaRef ds:uri="edc94dac-c03d-474e-a426-3917cd3077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12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Jordy Mastino</dc:creator>
  <cp:lastModifiedBy>Jordy Mastino</cp:lastModifiedBy>
  <cp:revision>4</cp:revision>
  <dcterms:created xsi:type="dcterms:W3CDTF">2022-04-14T03:07:25Z</dcterms:created>
  <dcterms:modified xsi:type="dcterms:W3CDTF">2022-04-16T22:18:36Z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0x010100019AA0C63407CE489FB5DD040C97C032</vt:lpwstr>
  </property>
</Properties>
</file>