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f28e9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f28e9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29479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29479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294796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29479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29479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29479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f28e9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f28e9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329479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329479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329479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329479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29479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29479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29479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29479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294796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294796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294796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294796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294796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294796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nnielr/marvel-superhero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Superhero Alignment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59875" y="3099050"/>
            <a:ext cx="6420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By Jason Masurovsky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62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Classifying a character as good or evil using “Alignment” as target variable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Logistic Regression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 Classifier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Decision Tree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Support Vector Machine (SVM)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 characters into different “classes”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K-means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pre-processing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highly correlated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 ‘Alignment’ and ‘Gender’ to binary variables represented as 1 and 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only true dummy values for characteristics of characters (race, hair color, eye color) and of superhero abilities (agility, invisibility, web creation, and so 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Place weights on superhero matrix (strength, power, intelligence, etc..) by label encoding using adaptive binning (range from 0-3 using IQRs)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5855825" y="1087700"/>
            <a:ext cx="29232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in Tableau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count of alignment by gender and 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interactive ability matrix that filters by character and showing character alignment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Blank space in middle = where filter by k-means clustering results figure or label encoded bin data figure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017725"/>
            <a:ext cx="5629251" cy="353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Choice					   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Comics have been around since 1930s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 the past decade, </a:t>
            </a:r>
            <a:r>
              <a:rPr lang="en"/>
              <a:t>DC and Marvel have skyrocketed film </a:t>
            </a:r>
            <a:r>
              <a:rPr lang="en"/>
              <a:t>adaptations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years datasets on comic books and characters have been created and open to the public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 data viz projects have been made and not many have focused on using machine learning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datasets were found on Kaggle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Kaggle is webportal for the data science community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Hosts a wide range of datasets and tooltips as open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https://www.kaggle.com/dannielr/marvel-superheroes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Downloaded “characters_stats.csv”, “marvel_characters_info.csv”, and “superheroes_power_matrix.csv”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classify a superhero as good or evil based off their physical </a:t>
            </a:r>
            <a:r>
              <a:rPr lang="en"/>
              <a:t>characteristics</a:t>
            </a:r>
            <a:r>
              <a:rPr lang="en"/>
              <a:t> 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see a bias in the data?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superheroes based off abilities to explore and uncover similarities between those that are good and evil?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superhero abilities have statistical significant influence on one another and by how much?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dependencies and read datafiles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NaNs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Alignment had a few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duplicates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Names had a few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height, weight to feet and lbs.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Create a BMI field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Alignment to binary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Merge for a final dataset to be used in the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 any unnecessary fields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0" y="814075"/>
            <a:ext cx="3478349" cy="16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2571751"/>
            <a:ext cx="3478349" cy="1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250" y="4138475"/>
            <a:ext cx="37790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0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 in jupyter notebooks using Python and Tableau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variable: Alignment (good or evil)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distribution count of alignment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Grouped by gender, 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Pearson Correlation on character stats such as strength, power, durability, combat, speed, intelligence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Are any highly correlated?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3611275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character alignment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353 good characters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164 evil characters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5" y="958550"/>
            <a:ext cx="2186050" cy="3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85700" y="2949350"/>
            <a:ext cx="3999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character alignment by gender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Good: 243 male, 110 female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Evil: 136 male, 28 female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069225"/>
            <a:ext cx="7727326" cy="1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4024150"/>
            <a:ext cx="3999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Stacked bar plot and bubble chart count breakdown of good and evil characters by their 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17725"/>
            <a:ext cx="3471898" cy="334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73588"/>
            <a:ext cx="4397349" cy="30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5358625" y="2313200"/>
            <a:ext cx="3161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Pearson correlation matrix/heatmap of character abilities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highly correlated variables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Strength and Durability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63425"/>
            <a:ext cx="4813973" cy="35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625" y="1146700"/>
            <a:ext cx="3473675" cy="95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