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overarching goals of the INSPIRE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perceived grievance to track unrest in real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polarization surrounding an election could be a good indicator of unrest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03d543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03d543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example tweets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d03d543f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d03d543f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an R script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d03d543f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d03d543f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GRAPH HERE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d03d543f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d03d543f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d03d543f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d03d543f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d03d543f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d03d543f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d03d543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d03d543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d03d543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d03d543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d03d543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d03d543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d03d543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d03d543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d03d543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d03d543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03d543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d03d543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d03d543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d03d543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relevant tweets from 60 days before and 30 days after the election date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d03d543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d03d543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relevance in Q and A if necessary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Significant Social Media use in National Electoral Campaigns and Social Polarization: A Computational Social Science Approach</a:t>
            </a:r>
            <a:endParaRPr sz="21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Dylan Cattie and John Mathena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INSPIRE Project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coding scheme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Objectivity</a:t>
            </a:r>
            <a:r>
              <a:rPr lang="en"/>
              <a:t> coding scheme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objective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subjective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Sentiment </a:t>
            </a:r>
            <a:r>
              <a:rPr lang="en"/>
              <a:t>coding scheme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+2 - very positive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+1 positive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neutral </a:t>
            </a:r>
            <a:r>
              <a:rPr lang="en"/>
              <a:t>or</a:t>
            </a:r>
            <a:r>
              <a:rPr lang="en"/>
              <a:t> objective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-1 negative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-2 very negative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4502100" y="1578825"/>
            <a:ext cx="4366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“</a:t>
            </a:r>
            <a:r>
              <a:rPr b="1" lang="en">
                <a:solidFill>
                  <a:srgbClr val="FF9900"/>
                </a:solidFill>
              </a:rPr>
              <a:t>RT @Julius_S_Malema: We will soon announce the date of the march to the union buildings to demand Zuma's resignation as the president”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4724125" y="2651925"/>
            <a:ext cx="37374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“</a:t>
            </a:r>
            <a:r>
              <a:rPr b="1" lang="en">
                <a:solidFill>
                  <a:srgbClr val="00FF00"/>
                </a:solidFill>
              </a:rPr>
              <a:t>RT @ShottaZee: We extend our birthday wishes to the jail-bound outgoing @SAPresident Zuma. Enjoy. Last one as a free man. #ASIJOKE”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intensity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proportion of intense tweets relative to total tweets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Intense tweets = very positive (+2) and very negative (-2) tweets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Compare pre election to post election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Intensity % = (# </a:t>
            </a:r>
            <a:r>
              <a:rPr i="1" lang="en" sz="2400"/>
              <a:t>intense tweets / total # of tweets) x 100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933825" y="1489825"/>
            <a:ext cx="3822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large effect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Cohen’s d = 1.05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country’s sentiment intensity decreased post 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Except Kenya 2013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75" y="1523925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did most countries decrease in polarization?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 election fatigue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Reduction in motive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did Kenya increase in polarization?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ICC role?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Remnant of 2007?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Poll errors?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 intensity measure effective?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 given effect size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60 days before and 30 days after election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4 countries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Choice of country was not based on internet penetration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control (baseline)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intensity in more elections (US, Tunisia, Malawi, Gambia,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time 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into other languages (Arabic, Spanish,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Inter-rater reliability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Nigeria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“@Mini_Buhari @FunkeBaruwa And elections in Nigeria is often NOT about conviction. More often it's just a game of godfathers, cash n thugs.”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Zambia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“Events of this week have confirmed that PF is too stupid to rule.Can we please vote them out on 20.01.15. Vote wisely! Vote HH! @HHichilema”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Kenya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“RT @roomthinker: If folks by now don't see from their utterances that neither CORD nor Jubilee give a rat's a** about this country - the …”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 Africa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“@Maimaneam @helenzille @LindiMazibuko DA IS WINNING THIS YEAR !”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Question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social media usage alter social polarization surrounding a national election?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 for discussion and compromise? (lower polarization)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or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reinforce and solidify beliefs? (higher polarization)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background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Hypothesis: Social media usage increases polarization surrounding an election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Ideological echo chambers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Extremes rise to prominence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Social media reflects actual life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elections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Nigeria 2015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Zambia 2016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Kenya 2013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South Africa 2014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569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measure the emotional content of tweets?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404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Code them for: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Objectivity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en" sz="2000"/>
              <a:t>Is it a statement of fact </a:t>
            </a:r>
            <a:r>
              <a:rPr lang="en" sz="2000"/>
              <a:t>or</a:t>
            </a:r>
            <a:r>
              <a:rPr lang="en" sz="2000"/>
              <a:t> not?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Sentiment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en" sz="2000"/>
              <a:t>Is it positive </a:t>
            </a:r>
            <a:r>
              <a:rPr lang="en" sz="2000"/>
              <a:t>or</a:t>
            </a:r>
            <a:r>
              <a:rPr lang="en" sz="2000"/>
              <a:t> negative?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Intensity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en" sz="2000"/>
              <a:t>How positive </a:t>
            </a:r>
            <a:r>
              <a:rPr lang="en" sz="2000"/>
              <a:t>or</a:t>
            </a:r>
            <a:r>
              <a:rPr lang="en" sz="2000"/>
              <a:t> negative is it?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