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3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09DC4D6-251A-4E32-9F58-5EF63A864BC7}" type="datetimeFigureOut">
              <a:rPr lang="en-US" smtClean="0"/>
              <a:pPr/>
              <a:t>14-Jun-17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8457CA08-D0DF-4B92-803D-2F678DDCE2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81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FE1E7E57-1F10-4268-99D2-CEDBAC6DAB5A}" type="datetimeFigureOut">
              <a:rPr lang="en-US" smtClean="0"/>
              <a:pPr/>
              <a:t>14-Jun-17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2386A3-2E31-4C9B-B0BE-45709ADB98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3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multiple</a:t>
            </a:r>
            <a:r>
              <a:rPr lang="en-US" baseline="0" dirty="0" smtClean="0"/>
              <a:t> points, if necessary.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brief bullets and discuss</a:t>
            </a:r>
            <a:r>
              <a:rPr lang="en-US" baseline="0" dirty="0" smtClean="0"/>
              <a:t> details verbally.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brief bullets and discuss</a:t>
            </a:r>
            <a:r>
              <a:rPr lang="en-US" baseline="0" dirty="0" smtClean="0"/>
              <a:t> details verbally.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brief bullets and discuss</a:t>
            </a:r>
            <a:r>
              <a:rPr lang="en-US" baseline="0" dirty="0" smtClean="0"/>
              <a:t> details verbally.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smtClean="0"/>
              <a:pPr/>
              <a:t>14-Jun-17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smtClean="0"/>
              <a:pPr/>
              <a:t>14-Jun-17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smtClean="0"/>
              <a:pPr/>
              <a:t>14-Jun-17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 lang="en-US" smtClean="0"/>
              <a:pPr/>
              <a:t>14-Jun-17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ADA7-12A5-4168-87FD-0A7BA931419B}" type="datetime1">
              <a:rPr lang="en-US" smtClean="0"/>
              <a:pPr/>
              <a:t>14-Jun-17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FC5A2C-8CF9-418C-929E-59F23F70E5F3}" type="datetime1">
              <a:rPr lang="en-US" smtClean="0"/>
              <a:pPr/>
              <a:t>14-Jun-17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569BAF-DF50-49A9-A24B-E772F34D4EE8}" type="datetime1">
              <a:rPr lang="en-US" smtClean="0"/>
              <a:pPr/>
              <a:t>14-Jun-17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29F9C-0FE7-4725-BBF1-3A439DEFF6B8}" type="datetime1">
              <a:rPr lang="en-US" smtClean="0"/>
              <a:pPr/>
              <a:t>14-Jun-17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192ABE-290F-4556-9BE6-EA283C4356C3}" type="datetime1">
              <a:rPr lang="en-US" smtClean="0"/>
              <a:pPr/>
              <a:t>14-Jun-17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37221-B4EC-499E-8F13-52A4FCD99E36}" type="datetime1">
              <a:rPr lang="en-US" smtClean="0"/>
              <a:pPr/>
              <a:t>14-Jun-17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6F042D-FBEA-40C8-ACF1-388DE857BC66}" type="datetime1">
              <a:rPr lang="en-US" smtClean="0"/>
              <a:pPr/>
              <a:t>14-Jun-17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A33440A-D04E-4FB0-ACBB-D1FD42651063}" type="datetime1">
              <a:rPr lang="en-US" smtClean="0"/>
              <a:pPr algn="r"/>
              <a:t>14-Jun-17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8229600" cy="1752600"/>
          </a:xfrm>
        </p:spPr>
        <p:txBody>
          <a:bodyPr>
            <a:normAutofit/>
          </a:bodyPr>
          <a:lstStyle/>
          <a:p>
            <a:r>
              <a:rPr lang="hr-HR" sz="4400" dirty="0" smtClean="0"/>
              <a:t>MAGIC - Longterm </a:t>
            </a:r>
            <a:r>
              <a:rPr lang="hr-HR" sz="4400" dirty="0" smtClean="0"/>
              <a:t>Monitoring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1600200" y="28194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r-HR" sz="2400" dirty="0" smtClean="0"/>
              <a:t>Instalacija radnog okruženja</a:t>
            </a:r>
          </a:p>
          <a:p>
            <a:pPr marL="285750" indent="-285750">
              <a:buFontTx/>
              <a:buChar char="-"/>
            </a:pPr>
            <a:r>
              <a:rPr lang="hr-HR" sz="2400" dirty="0" smtClean="0"/>
              <a:t>Podešavanje stranice za rad</a:t>
            </a:r>
          </a:p>
          <a:p>
            <a:pPr marL="285750" indent="-285750">
              <a:buFontTx/>
              <a:buChar char="-"/>
            </a:pPr>
            <a:r>
              <a:rPr lang="hr-HR" sz="2400" dirty="0" smtClean="0"/>
              <a:t>Implementacija padajućeg izbornika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 smtClean="0"/>
              <a:t>Instalacija radnog okruženja</a:t>
            </a:r>
            <a:endParaRPr lang="en-US" sz="40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smtClean="0"/>
              <a:t>Apache 2.4.25</a:t>
            </a:r>
          </a:p>
          <a:p>
            <a:r>
              <a:rPr lang="hr-HR" sz="2400" dirty="0" smtClean="0"/>
              <a:t>Php 7</a:t>
            </a:r>
          </a:p>
          <a:p>
            <a:r>
              <a:rPr lang="hr-HR" sz="2400" dirty="0" smtClean="0"/>
              <a:t>MySql (phpMyAdmin)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 smtClean="0"/>
              <a:t>Podešavanje stranice za rad</a:t>
            </a:r>
            <a:endParaRPr lang="en-US" sz="40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smtClean="0"/>
              <a:t>Import baze podataka</a:t>
            </a:r>
            <a:endParaRPr lang="hr-HR" sz="2400" dirty="0" smtClean="0"/>
          </a:p>
          <a:p>
            <a:r>
              <a:rPr lang="hr-HR" sz="2400" dirty="0" smtClean="0"/>
              <a:t>Zamjena mysql za mysqli API</a:t>
            </a:r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4098" name="Picture 2" descr="C:\Users\Josip\Videos\Radeon ReLive\2017.06.14-17.53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645086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Implementacija padajućeg izbornika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smtClean="0"/>
              <a:t>Html dio</a:t>
            </a:r>
            <a:endParaRPr lang="en-US" sz="2400" dirty="0"/>
          </a:p>
        </p:txBody>
      </p:sp>
      <p:pic>
        <p:nvPicPr>
          <p:cNvPr id="1027" name="Picture 3" descr="C:\Users\Josip\Videos\Radeon ReLive\2017.06.14-17.20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47" y="2273060"/>
            <a:ext cx="8047087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Implementacija padajućeg izbornika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smtClean="0"/>
              <a:t>Javascript dio:</a:t>
            </a:r>
            <a:endParaRPr lang="en-US" sz="2400" dirty="0"/>
          </a:p>
        </p:txBody>
      </p:sp>
      <p:pic>
        <p:nvPicPr>
          <p:cNvPr id="2050" name="Picture 2" descr="C:\Users\Josip\Videos\Radeon ReLive\2017.06.14-17.20_01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19223"/>
            <a:ext cx="6645275" cy="424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7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Implementacija padajućeg izbornika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smtClean="0"/>
              <a:t>Konačan izgled:</a:t>
            </a:r>
            <a:endParaRPr lang="en-US" sz="2400" dirty="0"/>
          </a:p>
        </p:txBody>
      </p:sp>
      <p:pic>
        <p:nvPicPr>
          <p:cNvPr id="3075" name="Picture 3" descr="C:\Users\Josip\Videos\Radeon ReLive\2017.06.14-17.33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51008"/>
            <a:ext cx="6218208" cy="481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8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971800" y="2743200"/>
            <a:ext cx="4419600" cy="1143000"/>
          </a:xfrm>
        </p:spPr>
        <p:txBody>
          <a:bodyPr/>
          <a:lstStyle/>
          <a:p>
            <a:r>
              <a:rPr lang="hr-HR" dirty="0" smtClean="0"/>
              <a:t>Hvala na pažnji!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commStrat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DE0C9A-E7EA-4130-A638-8C6570FF0C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RecommStrat</Template>
  <TotalTime>0</TotalTime>
  <Words>96</Words>
  <Application>Microsoft Office PowerPoint</Application>
  <PresentationFormat>On-screen Show (4:3)</PresentationFormat>
  <Paragraphs>29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RecommStrat</vt:lpstr>
      <vt:lpstr>PowerPoint Presentation</vt:lpstr>
      <vt:lpstr>Instalacija radnog okruženja</vt:lpstr>
      <vt:lpstr>Podešavanje stranice za rad</vt:lpstr>
      <vt:lpstr>Implementacija padajućeg izbornika</vt:lpstr>
      <vt:lpstr>Implementacija padajućeg izbornika</vt:lpstr>
      <vt:lpstr>Implementacija padajućeg izbornika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2017-06-12T23:30:08Z</dcterms:created>
  <dcterms:modified xsi:type="dcterms:W3CDTF">2017-06-14T16:19:34Z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TC101671299990</vt:lpwstr>
  </property>
</Properties>
</file>