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CCD06-9802-7861-B87D-4527F93D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7D0A31-55F3-76E2-79CD-C016C950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62EF5-3E61-01CC-E368-EC70E6C1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7116-717C-4771-81B6-61392E84640E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7D3E6F-B71E-B731-7B75-72506412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EEA81-A955-0FD4-B88A-B1BCA631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41C8-55F1-4543-B19D-EED76D8FB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31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7DC00-9AFC-9D1F-7D5E-4CA403A4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FCA442-1C58-865B-5A1A-3E00D6D1C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827FBB-AE90-B78B-CC44-FA577199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7116-717C-4771-81B6-61392E84640E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FF14F6-0E87-BD2F-4692-945EC7AE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40F948-6D4B-71AE-E224-6B405987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41C8-55F1-4543-B19D-EED76D8FB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9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74AE6B-3C15-11BA-B742-1C036884F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D74930-35A5-A24E-D7BF-572F33E25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52EC92-77F5-5C86-7902-7332AA2C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7116-717C-4771-81B6-61392E84640E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CF8C14-6B23-50D7-03CA-64E14F5C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54DEB7-1F47-4857-65D7-A1ABE35F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41C8-55F1-4543-B19D-EED76D8FB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2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8EA47-62A8-B16B-1DAD-8DEAECC9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5B113A-DCD7-33D1-7CF5-3CAAAF191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19BD50-182E-3BF2-E3E5-F552B027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7116-717C-4771-81B6-61392E84640E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88E138-2BB8-6BC3-2539-12A53ACA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55F7ED-2D61-EED6-BD07-1484C60E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41C8-55F1-4543-B19D-EED76D8FB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26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9E4F9-DA72-51A0-C8D5-3BF977C5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A485DA-01D9-6E36-076F-1E0E03F05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3E6A90-79E8-43C4-1CE6-F357DB81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7116-717C-4771-81B6-61392E84640E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C948E6-A961-8B7E-A086-EA9B657F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B3D798-BEFC-1CBA-945D-69055C24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41C8-55F1-4543-B19D-EED76D8FB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A0AD5-9C43-AB89-9D53-C6E0CB77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8C1A24-39AA-4F29-6998-C57D4C6DA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BB64E4-EDF3-BF95-7F84-C33769A88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16A8EF-C7D3-49C9-760D-8ACA18B8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7116-717C-4771-81B6-61392E84640E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1ECC62-D00F-6B00-4A50-6C5AF798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15B276-D2BA-A999-A048-A5D1AE64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41C8-55F1-4543-B19D-EED76D8FB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24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D63F4-C428-65F9-07EF-7543E58D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E99032-13E4-5232-04DF-8C2B74337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60B9AC-9846-A8B8-CE8F-6083D3D5F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F203CB-2261-3E03-A7B1-ADBCB5D8E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3D0D60-9F7C-8DEF-4328-C65348AC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7E2A45-018A-B4C7-0E75-8FB4AEDA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7116-717C-4771-81B6-61392E84640E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990040-ECDD-DC87-3605-F2BC2EA7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F479EC-6433-81EB-991B-FCD91928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41C8-55F1-4543-B19D-EED76D8FB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01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4556-97F8-258C-562A-109E49FF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0048DC-25CD-2176-C522-CE43A052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7116-717C-4771-81B6-61392E84640E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C5D594-8827-56CF-6219-DD9BB61E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ED3077-D6B8-5FB9-C1F6-E83E6498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41C8-55F1-4543-B19D-EED76D8FB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32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3B1F2E-1437-F645-EAC0-51F04B09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7116-717C-4771-81B6-61392E84640E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76358F-8C21-844F-AC93-0D2031F2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C160A9-B7C9-A22E-45D0-180271BD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41C8-55F1-4543-B19D-EED76D8FB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09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691BA-6829-D5DD-B35A-3C31EC8D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EE27BF-D7E3-9514-E320-EB09EE367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13156A-CF23-3697-2960-392A50A5B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8ECDCB-D8D6-814A-3E57-DDB8EEFF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7116-717C-4771-81B6-61392E84640E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16AF60-336D-74D0-1A4C-98A10527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11C47C-1A65-1ECB-A6E1-A8D40410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41C8-55F1-4543-B19D-EED76D8FB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0E43D-20C3-D98E-339C-6C373BAF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D0D848-C3C8-735F-4A7A-52ABECFA7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1F8038-C396-C964-0594-4EA496A40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8BF3C6-84A9-C374-CA02-D308EA35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7116-717C-4771-81B6-61392E84640E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A77885-E355-4C52-F02D-41E84467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8DE77B-44F1-E2AC-3EE6-D8EDAB95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41C8-55F1-4543-B19D-EED76D8FB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44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DA7BC2D-807E-081E-8A42-603672FC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30695C-FC93-6DCD-7D01-71FA714C4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6CACD-2B69-350F-5B18-91EEC2DEF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E7116-717C-4771-81B6-61392E84640E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DE5149-E795-62DB-DA1A-C72C72339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FC677-2279-A74D-C79D-5D8A32750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B41C8-55F1-4543-B19D-EED76D8FB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73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25F0C35-FC30-7D3B-2178-984DC0F8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705" y="1135915"/>
            <a:ext cx="6327336" cy="458616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F67FC11-DC10-5F57-0E2F-A7BC1D4105D1}"/>
              </a:ext>
            </a:extLst>
          </p:cNvPr>
          <p:cNvSpPr txBox="1"/>
          <p:nvPr/>
        </p:nvSpPr>
        <p:spPr>
          <a:xfrm>
            <a:off x="923544" y="3244333"/>
            <a:ext cx="427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Diagrama Elétrico – Sistema Data e Hora</a:t>
            </a:r>
          </a:p>
        </p:txBody>
      </p:sp>
    </p:spTree>
    <p:extLst>
      <p:ext uri="{BB962C8B-B14F-4D97-AF65-F5344CB8AC3E}">
        <p14:creationId xmlns:p14="http://schemas.microsoft.com/office/powerpoint/2010/main" val="280224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, Esquemático&#10;&#10;Descrição gerada automaticamente">
            <a:extLst>
              <a:ext uri="{FF2B5EF4-FFF2-40B4-BE49-F238E27FC236}">
                <a16:creationId xmlns:a16="http://schemas.microsoft.com/office/drawing/2014/main" id="{045AC2D6-FA11-8AD5-FC55-0A19EAF3B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57" y="1122958"/>
            <a:ext cx="6709791" cy="461208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B923676-61FF-D865-6420-12264CDCDC1B}"/>
              </a:ext>
            </a:extLst>
          </p:cNvPr>
          <p:cNvSpPr txBox="1"/>
          <p:nvPr/>
        </p:nvSpPr>
        <p:spPr>
          <a:xfrm>
            <a:off x="283464" y="3244333"/>
            <a:ext cx="427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Diagrama Elétrico – Medições Sensor</a:t>
            </a:r>
          </a:p>
        </p:txBody>
      </p:sp>
    </p:spTree>
    <p:extLst>
      <p:ext uri="{BB962C8B-B14F-4D97-AF65-F5344CB8AC3E}">
        <p14:creationId xmlns:p14="http://schemas.microsoft.com/office/powerpoint/2010/main" val="815702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ALVES SILVA</dc:creator>
  <cp:lastModifiedBy>James Mauch</cp:lastModifiedBy>
  <cp:revision>2</cp:revision>
  <dcterms:created xsi:type="dcterms:W3CDTF">2024-09-17T02:13:10Z</dcterms:created>
  <dcterms:modified xsi:type="dcterms:W3CDTF">2024-09-17T02:32:45Z</dcterms:modified>
</cp:coreProperties>
</file>