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7" r:id="rId2"/>
    <p:sldId id="318" r:id="rId3"/>
    <p:sldId id="307" r:id="rId4"/>
    <p:sldId id="306" r:id="rId5"/>
    <p:sldId id="319" r:id="rId6"/>
    <p:sldId id="320" r:id="rId7"/>
    <p:sldId id="316" r:id="rId8"/>
    <p:sldId id="321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43547-DFE7-43C5-9E66-3BDFA18C2BBF}" v="1" dt="2024-04-27T18:25:58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7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 cruz" userId="f98f5023cc14829e" providerId="LiveId" clId="{91E43547-DFE7-43C5-9E66-3BDFA18C2BBF}"/>
    <pc:docChg chg="undo custSel addSld delSld modSld">
      <pc:chgData name="maxi cruz" userId="f98f5023cc14829e" providerId="LiveId" clId="{91E43547-DFE7-43C5-9E66-3BDFA18C2BBF}" dt="2024-04-28T02:22:57.345" v="1332" actId="404"/>
      <pc:docMkLst>
        <pc:docMk/>
      </pc:docMkLst>
      <pc:sldChg chg="delSp mod">
        <pc:chgData name="maxi cruz" userId="f98f5023cc14829e" providerId="LiveId" clId="{91E43547-DFE7-43C5-9E66-3BDFA18C2BBF}" dt="2024-04-27T18:24:25.805" v="14" actId="478"/>
        <pc:sldMkLst>
          <pc:docMk/>
          <pc:sldMk cId="1732999477" sldId="306"/>
        </pc:sldMkLst>
        <pc:spChg chg="del">
          <ac:chgData name="maxi cruz" userId="f98f5023cc14829e" providerId="LiveId" clId="{91E43547-DFE7-43C5-9E66-3BDFA18C2BBF}" dt="2024-04-27T18:24:25.805" v="14" actId="478"/>
          <ac:spMkLst>
            <pc:docMk/>
            <pc:sldMk cId="1732999477" sldId="306"/>
            <ac:spMk id="16" creationId="{E447672B-6C8D-D3AC-F66E-C677114E8B88}"/>
          </ac:spMkLst>
        </pc:spChg>
      </pc:sldChg>
      <pc:sldChg chg="delSp modSp mod">
        <pc:chgData name="maxi cruz" userId="f98f5023cc14829e" providerId="LiveId" clId="{91E43547-DFE7-43C5-9E66-3BDFA18C2BBF}" dt="2024-04-27T18:24:12.638" v="10" actId="478"/>
        <pc:sldMkLst>
          <pc:docMk/>
          <pc:sldMk cId="2790251853" sldId="316"/>
        </pc:sldMkLst>
        <pc:spChg chg="del mod">
          <ac:chgData name="maxi cruz" userId="f98f5023cc14829e" providerId="LiveId" clId="{91E43547-DFE7-43C5-9E66-3BDFA18C2BBF}" dt="2024-04-27T18:24:12.638" v="10" actId="478"/>
          <ac:spMkLst>
            <pc:docMk/>
            <pc:sldMk cId="2790251853" sldId="316"/>
            <ac:spMk id="16" creationId="{AF6D54E5-C487-D3AC-BC2E-23D14F3513C9}"/>
          </ac:spMkLst>
        </pc:spChg>
      </pc:sldChg>
      <pc:sldChg chg="delSp mod">
        <pc:chgData name="maxi cruz" userId="f98f5023cc14829e" providerId="LiveId" clId="{91E43547-DFE7-43C5-9E66-3BDFA18C2BBF}" dt="2024-04-27T18:24:21.806" v="13" actId="478"/>
        <pc:sldMkLst>
          <pc:docMk/>
          <pc:sldMk cId="2609938954" sldId="319"/>
        </pc:sldMkLst>
        <pc:spChg chg="del">
          <ac:chgData name="maxi cruz" userId="f98f5023cc14829e" providerId="LiveId" clId="{91E43547-DFE7-43C5-9E66-3BDFA18C2BBF}" dt="2024-04-27T18:24:21.806" v="13" actId="478"/>
          <ac:spMkLst>
            <pc:docMk/>
            <pc:sldMk cId="2609938954" sldId="319"/>
            <ac:spMk id="12" creationId="{9D09CC66-0682-A260-C2E4-F50AAABEE66C}"/>
          </ac:spMkLst>
        </pc:spChg>
        <pc:spChg chg="del">
          <ac:chgData name="maxi cruz" userId="f98f5023cc14829e" providerId="LiveId" clId="{91E43547-DFE7-43C5-9E66-3BDFA18C2BBF}" dt="2024-04-27T18:24:20.090" v="12" actId="478"/>
          <ac:spMkLst>
            <pc:docMk/>
            <pc:sldMk cId="2609938954" sldId="319"/>
            <ac:spMk id="19" creationId="{453D2DEE-3693-937E-FD5E-B3E97C24C1D3}"/>
          </ac:spMkLst>
        </pc:spChg>
      </pc:sldChg>
      <pc:sldChg chg="delSp mod">
        <pc:chgData name="maxi cruz" userId="f98f5023cc14829e" providerId="LiveId" clId="{91E43547-DFE7-43C5-9E66-3BDFA18C2BBF}" dt="2024-04-27T18:24:16.196" v="11" actId="478"/>
        <pc:sldMkLst>
          <pc:docMk/>
          <pc:sldMk cId="1825769899" sldId="320"/>
        </pc:sldMkLst>
        <pc:spChg chg="del">
          <ac:chgData name="maxi cruz" userId="f98f5023cc14829e" providerId="LiveId" clId="{91E43547-DFE7-43C5-9E66-3BDFA18C2BBF}" dt="2024-04-27T18:24:16.196" v="11" actId="478"/>
          <ac:spMkLst>
            <pc:docMk/>
            <pc:sldMk cId="1825769899" sldId="320"/>
            <ac:spMk id="12" creationId="{AF3E8F65-B247-A348-CE41-33EE0EEC584C}"/>
          </ac:spMkLst>
        </pc:spChg>
      </pc:sldChg>
      <pc:sldChg chg="delSp mod">
        <pc:chgData name="maxi cruz" userId="f98f5023cc14829e" providerId="LiveId" clId="{91E43547-DFE7-43C5-9E66-3BDFA18C2BBF}" dt="2024-04-27T18:24:09.964" v="8" actId="478"/>
        <pc:sldMkLst>
          <pc:docMk/>
          <pc:sldMk cId="207086946" sldId="321"/>
        </pc:sldMkLst>
        <pc:spChg chg="del">
          <ac:chgData name="maxi cruz" userId="f98f5023cc14829e" providerId="LiveId" clId="{91E43547-DFE7-43C5-9E66-3BDFA18C2BBF}" dt="2024-04-27T18:24:09.964" v="8" actId="478"/>
          <ac:spMkLst>
            <pc:docMk/>
            <pc:sldMk cId="207086946" sldId="321"/>
            <ac:spMk id="16" creationId="{AF6D54E5-C487-D3AC-BC2E-23D14F3513C9}"/>
          </ac:spMkLst>
        </pc:spChg>
      </pc:sldChg>
      <pc:sldChg chg="addSp delSp modSp new mod">
        <pc:chgData name="maxi cruz" userId="f98f5023cc14829e" providerId="LiveId" clId="{91E43547-DFE7-43C5-9E66-3BDFA18C2BBF}" dt="2024-04-27T18:27:20.717" v="48" actId="20577"/>
        <pc:sldMkLst>
          <pc:docMk/>
          <pc:sldMk cId="1916365760" sldId="322"/>
        </pc:sldMkLst>
        <pc:spChg chg="mod">
          <ac:chgData name="maxi cruz" userId="f98f5023cc14829e" providerId="LiveId" clId="{91E43547-DFE7-43C5-9E66-3BDFA18C2BBF}" dt="2024-04-27T18:25:27.781" v="17" actId="14100"/>
          <ac:spMkLst>
            <pc:docMk/>
            <pc:sldMk cId="1916365760" sldId="322"/>
            <ac:spMk id="2" creationId="{6A47505D-A0C6-DBE8-12DC-CB1BE0922CCE}"/>
          </ac:spMkLst>
        </pc:spChg>
        <pc:spChg chg="del">
          <ac:chgData name="maxi cruz" userId="f98f5023cc14829e" providerId="LiveId" clId="{91E43547-DFE7-43C5-9E66-3BDFA18C2BBF}" dt="2024-04-27T18:23:54.281" v="1" actId="478"/>
          <ac:spMkLst>
            <pc:docMk/>
            <pc:sldMk cId="1916365760" sldId="322"/>
            <ac:spMk id="3" creationId="{4750F309-802D-6332-81E8-473ADBB700D4}"/>
          </ac:spMkLst>
        </pc:spChg>
        <pc:spChg chg="del">
          <ac:chgData name="maxi cruz" userId="f98f5023cc14829e" providerId="LiveId" clId="{91E43547-DFE7-43C5-9E66-3BDFA18C2BBF}" dt="2024-04-27T18:23:59.098" v="3" actId="478"/>
          <ac:spMkLst>
            <pc:docMk/>
            <pc:sldMk cId="1916365760" sldId="322"/>
            <ac:spMk id="4" creationId="{F9A1C4CA-E4AE-3735-9BAD-589C55B885CD}"/>
          </ac:spMkLst>
        </pc:spChg>
        <pc:spChg chg="del">
          <ac:chgData name="maxi cruz" userId="f98f5023cc14829e" providerId="LiveId" clId="{91E43547-DFE7-43C5-9E66-3BDFA18C2BBF}" dt="2024-04-27T18:23:56.366" v="2" actId="478"/>
          <ac:spMkLst>
            <pc:docMk/>
            <pc:sldMk cId="1916365760" sldId="322"/>
            <ac:spMk id="5" creationId="{3824496D-973F-FBFD-6C49-0EE341293BFB}"/>
          </ac:spMkLst>
        </pc:spChg>
        <pc:spChg chg="del">
          <ac:chgData name="maxi cruz" userId="f98f5023cc14829e" providerId="LiveId" clId="{91E43547-DFE7-43C5-9E66-3BDFA18C2BBF}" dt="2024-04-27T18:24:00.605" v="4" actId="478"/>
          <ac:spMkLst>
            <pc:docMk/>
            <pc:sldMk cId="1916365760" sldId="322"/>
            <ac:spMk id="6" creationId="{AC8FCEBA-4FE9-0FED-BBAE-7956AA3A1BE6}"/>
          </ac:spMkLst>
        </pc:spChg>
        <pc:spChg chg="del">
          <ac:chgData name="maxi cruz" userId="f98f5023cc14829e" providerId="LiveId" clId="{91E43547-DFE7-43C5-9E66-3BDFA18C2BBF}" dt="2024-04-27T18:24:05.813" v="7" actId="478"/>
          <ac:spMkLst>
            <pc:docMk/>
            <pc:sldMk cId="1916365760" sldId="322"/>
            <ac:spMk id="7" creationId="{CB6258EC-0D19-A12B-8F3B-BFF77D3E3EBF}"/>
          </ac:spMkLst>
        </pc:spChg>
        <pc:spChg chg="del">
          <ac:chgData name="maxi cruz" userId="f98f5023cc14829e" providerId="LiveId" clId="{91E43547-DFE7-43C5-9E66-3BDFA18C2BBF}" dt="2024-04-27T18:24:02.250" v="5" actId="478"/>
          <ac:spMkLst>
            <pc:docMk/>
            <pc:sldMk cId="1916365760" sldId="322"/>
            <ac:spMk id="9" creationId="{975BC141-AB1A-8AD8-10BF-E0900B796400}"/>
          </ac:spMkLst>
        </pc:spChg>
        <pc:spChg chg="del">
          <ac:chgData name="maxi cruz" userId="f98f5023cc14829e" providerId="LiveId" clId="{91E43547-DFE7-43C5-9E66-3BDFA18C2BBF}" dt="2024-04-27T18:24:03.782" v="6" actId="478"/>
          <ac:spMkLst>
            <pc:docMk/>
            <pc:sldMk cId="1916365760" sldId="322"/>
            <ac:spMk id="10" creationId="{577AE8BF-99F0-4D45-DDA5-0619920AF3CD}"/>
          </ac:spMkLst>
        </pc:spChg>
        <pc:spChg chg="add mod">
          <ac:chgData name="maxi cruz" userId="f98f5023cc14829e" providerId="LiveId" clId="{91E43547-DFE7-43C5-9E66-3BDFA18C2BBF}" dt="2024-04-27T18:27:20.717" v="48" actId="20577"/>
          <ac:spMkLst>
            <pc:docMk/>
            <pc:sldMk cId="1916365760" sldId="322"/>
            <ac:spMk id="11" creationId="{F15984A3-BC3E-FDCB-5537-9213B5177402}"/>
          </ac:spMkLst>
        </pc:spChg>
      </pc:sldChg>
      <pc:sldChg chg="addSp delSp modSp new del mod modClrScheme chgLayout">
        <pc:chgData name="maxi cruz" userId="f98f5023cc14829e" providerId="LiveId" clId="{91E43547-DFE7-43C5-9E66-3BDFA18C2BBF}" dt="2024-04-27T18:28:47.480" v="64" actId="47"/>
        <pc:sldMkLst>
          <pc:docMk/>
          <pc:sldMk cId="1966146564" sldId="323"/>
        </pc:sldMkLst>
        <pc:spChg chg="add del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2" creationId="{7D3D5D9D-925D-693F-6A6B-837E7BB3664E}"/>
          </ac:spMkLst>
        </pc:spChg>
        <pc:spChg chg="add del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3" creationId="{A09064F0-7CD3-0753-DB40-7998246397D1}"/>
          </ac:spMkLst>
        </pc:spChg>
        <pc:spChg chg="add del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4" creationId="{A9F02AF3-55D4-9F97-C128-6B45C26A7157}"/>
          </ac:spMkLst>
        </pc:spChg>
        <pc:spChg chg="add del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5" creationId="{8974C7C2-5ED2-63C7-5FB8-183E0FCD7792}"/>
          </ac:spMkLst>
        </pc:spChg>
        <pc:spChg chg="add del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6" creationId="{781D6CAB-1AE2-EDC4-9697-DADD5F9522DF}"/>
          </ac:spMkLst>
        </pc:spChg>
        <pc:spChg chg="mod ord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7" creationId="{EBC1F9C4-43F8-5EFC-227A-74EA752BBF1B}"/>
          </ac:spMkLst>
        </pc:spChg>
        <pc:spChg chg="mod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8" creationId="{2A6285AA-6E80-F533-A2A1-060A70454517}"/>
          </ac:spMkLst>
        </pc:spChg>
        <pc:spChg chg="add del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9" creationId="{3F3CCA0D-9279-93A0-64CC-DB8942A02BD2}"/>
          </ac:spMkLst>
        </pc:spChg>
        <pc:spChg chg="add del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10" creationId="{4FE5D1EB-B4DF-3332-FDE8-7BBD0D9405DC}"/>
          </ac:spMkLst>
        </pc:spChg>
        <pc:spChg chg="add del mod">
          <ac:chgData name="maxi cruz" userId="f98f5023cc14829e" providerId="LiveId" clId="{91E43547-DFE7-43C5-9E66-3BDFA18C2BBF}" dt="2024-04-27T18:28:08.851" v="51" actId="26606"/>
          <ac:spMkLst>
            <pc:docMk/>
            <pc:sldMk cId="1966146564" sldId="323"/>
            <ac:spMk id="15" creationId="{4CC85ED0-A2A0-AA10-D5BA-CF2B5B310853}"/>
          </ac:spMkLst>
        </pc:spChg>
        <pc:spChg chg="add del mod">
          <ac:chgData name="maxi cruz" userId="f98f5023cc14829e" providerId="LiveId" clId="{91E43547-DFE7-43C5-9E66-3BDFA18C2BBF}" dt="2024-04-27T18:28:08.851" v="51" actId="26606"/>
          <ac:spMkLst>
            <pc:docMk/>
            <pc:sldMk cId="1966146564" sldId="323"/>
            <ac:spMk id="17" creationId="{FD0AA1C8-CC29-2972-22B5-4335271FFBDE}"/>
          </ac:spMkLst>
        </pc:spChg>
        <pc:spChg chg="add del mod">
          <ac:chgData name="maxi cruz" userId="f98f5023cc14829e" providerId="LiveId" clId="{91E43547-DFE7-43C5-9E66-3BDFA18C2BBF}" dt="2024-04-27T18:28:14.579" v="53" actId="26606"/>
          <ac:spMkLst>
            <pc:docMk/>
            <pc:sldMk cId="1966146564" sldId="323"/>
            <ac:spMk id="19" creationId="{94339F06-5D0D-EDE2-A642-EA7CE7878A90}"/>
          </ac:spMkLst>
        </pc:spChg>
        <pc:spChg chg="add del mod">
          <ac:chgData name="maxi cruz" userId="f98f5023cc14829e" providerId="LiveId" clId="{91E43547-DFE7-43C5-9E66-3BDFA18C2BBF}" dt="2024-04-27T18:28:14.579" v="53" actId="26606"/>
          <ac:spMkLst>
            <pc:docMk/>
            <pc:sldMk cId="1966146564" sldId="323"/>
            <ac:spMk id="20" creationId="{3A91F4FF-2DA4-E713-A932-FBF8F8F6AA09}"/>
          </ac:spMkLst>
        </pc:spChg>
        <pc:spChg chg="add del mod">
          <ac:chgData name="maxi cruz" userId="f98f5023cc14829e" providerId="LiveId" clId="{91E43547-DFE7-43C5-9E66-3BDFA18C2BBF}" dt="2024-04-27T18:28:16.874" v="55" actId="26606"/>
          <ac:spMkLst>
            <pc:docMk/>
            <pc:sldMk cId="1966146564" sldId="323"/>
            <ac:spMk id="22" creationId="{FBF232E5-EAD4-9D2D-36D6-5E54B994BDB0}"/>
          </ac:spMkLst>
        </pc:spChg>
        <pc:spChg chg="add del mod">
          <ac:chgData name="maxi cruz" userId="f98f5023cc14829e" providerId="LiveId" clId="{91E43547-DFE7-43C5-9E66-3BDFA18C2BBF}" dt="2024-04-27T18:28:16.874" v="55" actId="26606"/>
          <ac:spMkLst>
            <pc:docMk/>
            <pc:sldMk cId="1966146564" sldId="323"/>
            <ac:spMk id="23" creationId="{E08A62FB-6E57-BA07-5E06-1EA02B1FD9D3}"/>
          </ac:spMkLst>
        </pc:spChg>
        <pc:spChg chg="add del mod">
          <ac:chgData name="maxi cruz" userId="f98f5023cc14829e" providerId="LiveId" clId="{91E43547-DFE7-43C5-9E66-3BDFA18C2BBF}" dt="2024-04-27T18:28:16.874" v="55" actId="26606"/>
          <ac:spMkLst>
            <pc:docMk/>
            <pc:sldMk cId="1966146564" sldId="323"/>
            <ac:spMk id="24" creationId="{6498C059-EAE0-ADA0-B03D-2178FE1603B1}"/>
          </ac:spMkLst>
        </pc:spChg>
        <pc:spChg chg="add del mod">
          <ac:chgData name="maxi cruz" userId="f98f5023cc14829e" providerId="LiveId" clId="{91E43547-DFE7-43C5-9E66-3BDFA18C2BBF}" dt="2024-04-27T18:28:18.588" v="57" actId="26606"/>
          <ac:spMkLst>
            <pc:docMk/>
            <pc:sldMk cId="1966146564" sldId="323"/>
            <ac:spMk id="26" creationId="{94339F06-5D0D-EDE2-A642-EA7CE7878A90}"/>
          </ac:spMkLst>
        </pc:spChg>
        <pc:spChg chg="add del mod">
          <ac:chgData name="maxi cruz" userId="f98f5023cc14829e" providerId="LiveId" clId="{91E43547-DFE7-43C5-9E66-3BDFA18C2BBF}" dt="2024-04-27T18:28:18.588" v="57" actId="26606"/>
          <ac:spMkLst>
            <pc:docMk/>
            <pc:sldMk cId="1966146564" sldId="323"/>
            <ac:spMk id="27" creationId="{3A91F4FF-2DA4-E713-A932-FBF8F8F6AA09}"/>
          </ac:spMkLst>
        </pc:spChg>
        <pc:spChg chg="add del mod">
          <ac:chgData name="maxi cruz" userId="f98f5023cc14829e" providerId="LiveId" clId="{91E43547-DFE7-43C5-9E66-3BDFA18C2BBF}" dt="2024-04-27T18:28:21.259" v="59" actId="26606"/>
          <ac:spMkLst>
            <pc:docMk/>
            <pc:sldMk cId="1966146564" sldId="323"/>
            <ac:spMk id="29" creationId="{4E1F5F16-3E6A-070A-5196-CBE43C87E09B}"/>
          </ac:spMkLst>
        </pc:spChg>
        <pc:spChg chg="add del mod">
          <ac:chgData name="maxi cruz" userId="f98f5023cc14829e" providerId="LiveId" clId="{91E43547-DFE7-43C5-9E66-3BDFA18C2BBF}" dt="2024-04-27T18:28:21.259" v="59" actId="26606"/>
          <ac:spMkLst>
            <pc:docMk/>
            <pc:sldMk cId="1966146564" sldId="323"/>
            <ac:spMk id="30" creationId="{F8733028-C84D-4362-A58B-A0693E5CB3E2}"/>
          </ac:spMkLst>
        </pc:spChg>
        <pc:spChg chg="add del mod">
          <ac:chgData name="maxi cruz" userId="f98f5023cc14829e" providerId="LiveId" clId="{91E43547-DFE7-43C5-9E66-3BDFA18C2BBF}" dt="2024-04-27T18:28:21.259" v="59" actId="26606"/>
          <ac:spMkLst>
            <pc:docMk/>
            <pc:sldMk cId="1966146564" sldId="323"/>
            <ac:spMk id="31" creationId="{EAFAB05E-7B3E-76D1-F5F3-362C8FD49281}"/>
          </ac:spMkLst>
        </pc:spChg>
        <pc:spChg chg="add del mod">
          <ac:chgData name="maxi cruz" userId="f98f5023cc14829e" providerId="LiveId" clId="{91E43547-DFE7-43C5-9E66-3BDFA18C2BBF}" dt="2024-04-27T18:28:24.102" v="61" actId="26606"/>
          <ac:spMkLst>
            <pc:docMk/>
            <pc:sldMk cId="1966146564" sldId="323"/>
            <ac:spMk id="33" creationId="{85D810D8-C95C-364C-71D3-7CAA7C658BC4}"/>
          </ac:spMkLst>
        </pc:spChg>
        <pc:spChg chg="add del mod">
          <ac:chgData name="maxi cruz" userId="f98f5023cc14829e" providerId="LiveId" clId="{91E43547-DFE7-43C5-9E66-3BDFA18C2BBF}" dt="2024-04-27T18:28:24.102" v="61" actId="26606"/>
          <ac:spMkLst>
            <pc:docMk/>
            <pc:sldMk cId="1966146564" sldId="323"/>
            <ac:spMk id="34" creationId="{DD01B225-B54C-42C0-53AE-E574162E8BED}"/>
          </ac:spMkLst>
        </pc:spChg>
        <pc:spChg chg="add del mod">
          <ac:chgData name="maxi cruz" userId="f98f5023cc14829e" providerId="LiveId" clId="{91E43547-DFE7-43C5-9E66-3BDFA18C2BBF}" dt="2024-04-27T18:28:24.102" v="61" actId="26606"/>
          <ac:spMkLst>
            <pc:docMk/>
            <pc:sldMk cId="1966146564" sldId="323"/>
            <ac:spMk id="35" creationId="{5B8E6217-8A21-93E6-E936-62E9602D28A5}"/>
          </ac:spMkLst>
        </pc:spChg>
        <pc:spChg chg="add mod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37" creationId="{4CC85ED0-A2A0-AA10-D5BA-CF2B5B310853}"/>
          </ac:spMkLst>
        </pc:spChg>
        <pc:spChg chg="add mod">
          <ac:chgData name="maxi cruz" userId="f98f5023cc14829e" providerId="LiveId" clId="{91E43547-DFE7-43C5-9E66-3BDFA18C2BBF}" dt="2024-04-27T18:28:24.102" v="62" actId="26606"/>
          <ac:spMkLst>
            <pc:docMk/>
            <pc:sldMk cId="1966146564" sldId="323"/>
            <ac:spMk id="38" creationId="{FD0AA1C8-CC29-2972-22B5-4335271FFBDE}"/>
          </ac:spMkLst>
        </pc:spChg>
      </pc:sldChg>
      <pc:sldChg chg="modSp add mod">
        <pc:chgData name="maxi cruz" userId="f98f5023cc14829e" providerId="LiveId" clId="{91E43547-DFE7-43C5-9E66-3BDFA18C2BBF}" dt="2024-04-27T22:51:38.554" v="1040"/>
        <pc:sldMkLst>
          <pc:docMk/>
          <pc:sldMk cId="3435372078" sldId="324"/>
        </pc:sldMkLst>
        <pc:spChg chg="mod">
          <ac:chgData name="maxi cruz" userId="f98f5023cc14829e" providerId="LiveId" clId="{91E43547-DFE7-43C5-9E66-3BDFA18C2BBF}" dt="2024-04-27T18:29:46.229" v="98" actId="313"/>
          <ac:spMkLst>
            <pc:docMk/>
            <pc:sldMk cId="3435372078" sldId="324"/>
            <ac:spMk id="2" creationId="{6A47505D-A0C6-DBE8-12DC-CB1BE0922CCE}"/>
          </ac:spMkLst>
        </pc:spChg>
        <pc:spChg chg="mod">
          <ac:chgData name="maxi cruz" userId="f98f5023cc14829e" providerId="LiveId" clId="{91E43547-DFE7-43C5-9E66-3BDFA18C2BBF}" dt="2024-04-27T22:51:38.554" v="1040"/>
          <ac:spMkLst>
            <pc:docMk/>
            <pc:sldMk cId="3435372078" sldId="324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7T22:30:32.124" v="597" actId="5793"/>
        <pc:sldMkLst>
          <pc:docMk/>
          <pc:sldMk cId="4123408871" sldId="325"/>
        </pc:sldMkLst>
        <pc:spChg chg="mod">
          <ac:chgData name="maxi cruz" userId="f98f5023cc14829e" providerId="LiveId" clId="{91E43547-DFE7-43C5-9E66-3BDFA18C2BBF}" dt="2024-04-27T22:30:32.124" v="597" actId="5793"/>
          <ac:spMkLst>
            <pc:docMk/>
            <pc:sldMk cId="4123408871" sldId="325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7T22:41:29.821" v="927" actId="20577"/>
        <pc:sldMkLst>
          <pc:docMk/>
          <pc:sldMk cId="2380283337" sldId="326"/>
        </pc:sldMkLst>
        <pc:spChg chg="mod">
          <ac:chgData name="maxi cruz" userId="f98f5023cc14829e" providerId="LiveId" clId="{91E43547-DFE7-43C5-9E66-3BDFA18C2BBF}" dt="2024-04-27T22:41:29.821" v="927" actId="20577"/>
          <ac:spMkLst>
            <pc:docMk/>
            <pc:sldMk cId="2380283337" sldId="326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7T23:09:41.202" v="1115"/>
        <pc:sldMkLst>
          <pc:docMk/>
          <pc:sldMk cId="141226749" sldId="327"/>
        </pc:sldMkLst>
        <pc:spChg chg="mod">
          <ac:chgData name="maxi cruz" userId="f98f5023cc14829e" providerId="LiveId" clId="{91E43547-DFE7-43C5-9E66-3BDFA18C2BBF}" dt="2024-04-27T23:09:41.202" v="1115"/>
          <ac:spMkLst>
            <pc:docMk/>
            <pc:sldMk cId="141226749" sldId="327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8T01:42:17.491" v="1176" actId="20577"/>
        <pc:sldMkLst>
          <pc:docMk/>
          <pc:sldMk cId="3935367001" sldId="328"/>
        </pc:sldMkLst>
        <pc:spChg chg="mod">
          <ac:chgData name="maxi cruz" userId="f98f5023cc14829e" providerId="LiveId" clId="{91E43547-DFE7-43C5-9E66-3BDFA18C2BBF}" dt="2024-04-28T01:39:23.630" v="1143" actId="20577"/>
          <ac:spMkLst>
            <pc:docMk/>
            <pc:sldMk cId="3935367001" sldId="328"/>
            <ac:spMk id="2" creationId="{6A47505D-A0C6-DBE8-12DC-CB1BE0922CCE}"/>
          </ac:spMkLst>
        </pc:spChg>
        <pc:spChg chg="mod">
          <ac:chgData name="maxi cruz" userId="f98f5023cc14829e" providerId="LiveId" clId="{91E43547-DFE7-43C5-9E66-3BDFA18C2BBF}" dt="2024-04-28T01:42:17.491" v="1176" actId="20577"/>
          <ac:spMkLst>
            <pc:docMk/>
            <pc:sldMk cId="3935367001" sldId="328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8T01:49:24.096" v="1232" actId="14100"/>
        <pc:sldMkLst>
          <pc:docMk/>
          <pc:sldMk cId="2951071235" sldId="329"/>
        </pc:sldMkLst>
        <pc:spChg chg="mod">
          <ac:chgData name="maxi cruz" userId="f98f5023cc14829e" providerId="LiveId" clId="{91E43547-DFE7-43C5-9E66-3BDFA18C2BBF}" dt="2024-04-28T01:49:24.096" v="1232" actId="14100"/>
          <ac:spMkLst>
            <pc:docMk/>
            <pc:sldMk cId="2951071235" sldId="329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8T01:54:11.861" v="1247" actId="20577"/>
        <pc:sldMkLst>
          <pc:docMk/>
          <pc:sldMk cId="2487363752" sldId="330"/>
        </pc:sldMkLst>
        <pc:spChg chg="mod">
          <ac:chgData name="maxi cruz" userId="f98f5023cc14829e" providerId="LiveId" clId="{91E43547-DFE7-43C5-9E66-3BDFA18C2BBF}" dt="2024-04-28T01:49:15.668" v="1231" actId="20577"/>
          <ac:spMkLst>
            <pc:docMk/>
            <pc:sldMk cId="2487363752" sldId="330"/>
            <ac:spMk id="2" creationId="{6A47505D-A0C6-DBE8-12DC-CB1BE0922CCE}"/>
          </ac:spMkLst>
        </pc:spChg>
        <pc:spChg chg="mod">
          <ac:chgData name="maxi cruz" userId="f98f5023cc14829e" providerId="LiveId" clId="{91E43547-DFE7-43C5-9E66-3BDFA18C2BBF}" dt="2024-04-28T01:54:11.861" v="1247" actId="20577"/>
          <ac:spMkLst>
            <pc:docMk/>
            <pc:sldMk cId="2487363752" sldId="330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8T02:17:45.806" v="1272" actId="14100"/>
        <pc:sldMkLst>
          <pc:docMk/>
          <pc:sldMk cId="439355926" sldId="331"/>
        </pc:sldMkLst>
        <pc:spChg chg="mod">
          <ac:chgData name="maxi cruz" userId="f98f5023cc14829e" providerId="LiveId" clId="{91E43547-DFE7-43C5-9E66-3BDFA18C2BBF}" dt="2024-04-28T02:17:45.806" v="1272" actId="14100"/>
          <ac:spMkLst>
            <pc:docMk/>
            <pc:sldMk cId="439355926" sldId="331"/>
            <ac:spMk id="11" creationId="{F15984A3-BC3E-FDCB-5537-9213B5177402}"/>
          </ac:spMkLst>
        </pc:spChg>
      </pc:sldChg>
      <pc:sldChg chg="modSp add mod">
        <pc:chgData name="maxi cruz" userId="f98f5023cc14829e" providerId="LiveId" clId="{91E43547-DFE7-43C5-9E66-3BDFA18C2BBF}" dt="2024-04-28T02:22:57.345" v="1332" actId="404"/>
        <pc:sldMkLst>
          <pc:docMk/>
          <pc:sldMk cId="4088667206" sldId="332"/>
        </pc:sldMkLst>
        <pc:spChg chg="mod">
          <ac:chgData name="maxi cruz" userId="f98f5023cc14829e" providerId="LiveId" clId="{91E43547-DFE7-43C5-9E66-3BDFA18C2BBF}" dt="2024-04-28T02:19:46.201" v="1284" actId="20577"/>
          <ac:spMkLst>
            <pc:docMk/>
            <pc:sldMk cId="4088667206" sldId="332"/>
            <ac:spMk id="2" creationId="{6A47505D-A0C6-DBE8-12DC-CB1BE0922CCE}"/>
          </ac:spMkLst>
        </pc:spChg>
        <pc:spChg chg="mod">
          <ac:chgData name="maxi cruz" userId="f98f5023cc14829e" providerId="LiveId" clId="{91E43547-DFE7-43C5-9E66-3BDFA18C2BBF}" dt="2024-04-28T02:22:57.345" v="1332" actId="404"/>
          <ac:spMkLst>
            <pc:docMk/>
            <pc:sldMk cId="4088667206" sldId="332"/>
            <ac:spMk id="11" creationId="{F15984A3-BC3E-FDCB-5537-9213B51774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EEE16-2C8C-415A-A268-0643E02728A0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87D85A-F687-4D0D-91CC-1EB48967A49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debe crear una base de datos eficientes de reservas, en la cual se pueda llevar a cabo las operaciones relacionadas con la “reserva” de manera óptima. </a:t>
          </a:r>
          <a:endParaRPr lang="en-US"/>
        </a:p>
      </dgm:t>
    </dgm:pt>
    <dgm:pt modelId="{B8D62C30-4698-49D4-A89C-EE77567F5CB6}" type="parTrans" cxnId="{79AA8C7A-0878-4C3D-B124-AAAA1B409978}">
      <dgm:prSet/>
      <dgm:spPr/>
      <dgm:t>
        <a:bodyPr/>
        <a:lstStyle/>
        <a:p>
          <a:endParaRPr lang="en-US"/>
        </a:p>
      </dgm:t>
    </dgm:pt>
    <dgm:pt modelId="{599A3A31-FF9C-4361-AF72-9D725F546C44}" type="sibTrans" cxnId="{79AA8C7A-0878-4C3D-B124-AAAA1B409978}">
      <dgm:prSet/>
      <dgm:spPr/>
      <dgm:t>
        <a:bodyPr/>
        <a:lstStyle/>
        <a:p>
          <a:endParaRPr lang="en-US"/>
        </a:p>
      </dgm:t>
    </dgm:pt>
    <dgm:pt modelId="{B632F592-9381-43A9-B507-19D17CD2057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Entre las características que debe poseer la base de datos podemos indicar:</a:t>
          </a:r>
          <a:endParaRPr lang="en-US"/>
        </a:p>
      </dgm:t>
    </dgm:pt>
    <dgm:pt modelId="{5A5BC0EB-D4E2-4C53-89F6-C3E3CC24A64C}" type="parTrans" cxnId="{79C67F43-260D-42C5-98C0-25492583717A}">
      <dgm:prSet/>
      <dgm:spPr/>
      <dgm:t>
        <a:bodyPr/>
        <a:lstStyle/>
        <a:p>
          <a:endParaRPr lang="en-US"/>
        </a:p>
      </dgm:t>
    </dgm:pt>
    <dgm:pt modelId="{C0FB97E2-A2AA-4EB3-B93D-F2D1D85E3A78}" type="sibTrans" cxnId="{79C67F43-260D-42C5-98C0-25492583717A}">
      <dgm:prSet/>
      <dgm:spPr/>
      <dgm:t>
        <a:bodyPr/>
        <a:lstStyle/>
        <a:p>
          <a:endParaRPr lang="en-US"/>
        </a:p>
      </dgm:t>
    </dgm:pt>
    <dgm:pt modelId="{CE6486B4-06F7-465F-A501-8BF1CEDD422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EFICIENCIA: debe permitir la gestión de reservas a través de un sistema único.</a:t>
          </a:r>
          <a:endParaRPr lang="en-US"/>
        </a:p>
      </dgm:t>
    </dgm:pt>
    <dgm:pt modelId="{56E2B4D7-7926-461D-A660-9AB74AB34626}" type="parTrans" cxnId="{DA643258-D35A-4A1F-808B-0BFD9AB381BE}">
      <dgm:prSet/>
      <dgm:spPr/>
      <dgm:t>
        <a:bodyPr/>
        <a:lstStyle/>
        <a:p>
          <a:endParaRPr lang="en-US"/>
        </a:p>
      </dgm:t>
    </dgm:pt>
    <dgm:pt modelId="{B1B2D948-093D-48FD-B6D4-84EFF8CAFD7D}" type="sibTrans" cxnId="{DA643258-D35A-4A1F-808B-0BFD9AB381BE}">
      <dgm:prSet/>
      <dgm:spPr/>
      <dgm:t>
        <a:bodyPr/>
        <a:lstStyle/>
        <a:p>
          <a:endParaRPr lang="en-US"/>
        </a:p>
      </dgm:t>
    </dgm:pt>
    <dgm:pt modelId="{792CD782-FC3D-48A5-B255-40F1D44EE9F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GESTION CENTRALIZADA: debe facilitar la administración de las reservas y la sincronización de datos en tiempo real.</a:t>
          </a:r>
          <a:endParaRPr lang="en-US"/>
        </a:p>
      </dgm:t>
    </dgm:pt>
    <dgm:pt modelId="{959F455C-6836-4A11-B1CF-DD2097960C45}" type="parTrans" cxnId="{E29B7939-2A48-4EA2-9E63-FF677BA5F806}">
      <dgm:prSet/>
      <dgm:spPr/>
      <dgm:t>
        <a:bodyPr/>
        <a:lstStyle/>
        <a:p>
          <a:endParaRPr lang="en-US"/>
        </a:p>
      </dgm:t>
    </dgm:pt>
    <dgm:pt modelId="{A52B204D-0950-44C0-9E3E-B60E6E20436B}" type="sibTrans" cxnId="{E29B7939-2A48-4EA2-9E63-FF677BA5F806}">
      <dgm:prSet/>
      <dgm:spPr/>
      <dgm:t>
        <a:bodyPr/>
        <a:lstStyle/>
        <a:p>
          <a:endParaRPr lang="en-US"/>
        </a:p>
      </dgm:t>
    </dgm:pt>
    <dgm:pt modelId="{7909A496-CB4E-448C-A181-3C19C4697DA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FLEXIBILIDAD: debe permitir ajustar la disponibilidad de los servicios. </a:t>
          </a:r>
          <a:endParaRPr lang="en-US"/>
        </a:p>
      </dgm:t>
    </dgm:pt>
    <dgm:pt modelId="{58222ACF-9356-4D13-A25D-B527864AE76D}" type="parTrans" cxnId="{76F6ECC9-D7E2-44B6-AABD-6891CFA13F69}">
      <dgm:prSet/>
      <dgm:spPr/>
      <dgm:t>
        <a:bodyPr/>
        <a:lstStyle/>
        <a:p>
          <a:endParaRPr lang="en-US"/>
        </a:p>
      </dgm:t>
    </dgm:pt>
    <dgm:pt modelId="{A546AE31-1A86-40CF-833D-0A01A2148282}" type="sibTrans" cxnId="{76F6ECC9-D7E2-44B6-AABD-6891CFA13F69}">
      <dgm:prSet/>
      <dgm:spPr/>
      <dgm:t>
        <a:bodyPr/>
        <a:lstStyle/>
        <a:p>
          <a:endParaRPr lang="en-US"/>
        </a:p>
      </dgm:t>
    </dgm:pt>
    <dgm:pt modelId="{94205F06-0BC3-486F-8991-B004382BAB59}" type="pres">
      <dgm:prSet presAssocID="{6BCEEE16-2C8C-415A-A268-0643E02728A0}" presName="diagram" presStyleCnt="0">
        <dgm:presLayoutVars>
          <dgm:dir/>
          <dgm:resizeHandles val="exact"/>
        </dgm:presLayoutVars>
      </dgm:prSet>
      <dgm:spPr/>
    </dgm:pt>
    <dgm:pt modelId="{1D9E4C28-2F03-4997-8741-5E1984FF743C}" type="pres">
      <dgm:prSet presAssocID="{EF87D85A-F687-4D0D-91CC-1EB48967A49F}" presName="node" presStyleLbl="node1" presStyleIdx="0" presStyleCnt="2">
        <dgm:presLayoutVars>
          <dgm:bulletEnabled val="1"/>
        </dgm:presLayoutVars>
      </dgm:prSet>
      <dgm:spPr/>
    </dgm:pt>
    <dgm:pt modelId="{CF70680F-AB21-4559-BB6A-4947466B059E}" type="pres">
      <dgm:prSet presAssocID="{599A3A31-FF9C-4361-AF72-9D725F546C44}" presName="sibTrans" presStyleCnt="0"/>
      <dgm:spPr/>
    </dgm:pt>
    <dgm:pt modelId="{F0BF2782-3596-4ADC-B57D-E84267E30568}" type="pres">
      <dgm:prSet presAssocID="{B632F592-9381-43A9-B507-19D17CD20577}" presName="node" presStyleLbl="node1" presStyleIdx="1" presStyleCnt="2">
        <dgm:presLayoutVars>
          <dgm:bulletEnabled val="1"/>
        </dgm:presLayoutVars>
      </dgm:prSet>
      <dgm:spPr/>
    </dgm:pt>
  </dgm:ptLst>
  <dgm:cxnLst>
    <dgm:cxn modelId="{0AAF822F-3D63-4624-9749-30A1AF1935A0}" type="presOf" srcId="{792CD782-FC3D-48A5-B255-40F1D44EE9F8}" destId="{F0BF2782-3596-4ADC-B57D-E84267E30568}" srcOrd="0" destOrd="2" presId="urn:microsoft.com/office/officeart/2005/8/layout/default"/>
    <dgm:cxn modelId="{2C5A1436-FF1F-4536-AEAE-F3FEEE94BD86}" type="presOf" srcId="{CE6486B4-06F7-465F-A501-8BF1CEDD4222}" destId="{F0BF2782-3596-4ADC-B57D-E84267E30568}" srcOrd="0" destOrd="1" presId="urn:microsoft.com/office/officeart/2005/8/layout/default"/>
    <dgm:cxn modelId="{E29B7939-2A48-4EA2-9E63-FF677BA5F806}" srcId="{B632F592-9381-43A9-B507-19D17CD20577}" destId="{792CD782-FC3D-48A5-B255-40F1D44EE9F8}" srcOrd="1" destOrd="0" parTransId="{959F455C-6836-4A11-B1CF-DD2097960C45}" sibTransId="{A52B204D-0950-44C0-9E3E-B60E6E20436B}"/>
    <dgm:cxn modelId="{57F16541-94D0-4976-8174-ECCA9DE26338}" type="presOf" srcId="{7909A496-CB4E-448C-A181-3C19C4697DAD}" destId="{F0BF2782-3596-4ADC-B57D-E84267E30568}" srcOrd="0" destOrd="3" presId="urn:microsoft.com/office/officeart/2005/8/layout/default"/>
    <dgm:cxn modelId="{79C67F43-260D-42C5-98C0-25492583717A}" srcId="{6BCEEE16-2C8C-415A-A268-0643E02728A0}" destId="{B632F592-9381-43A9-B507-19D17CD20577}" srcOrd="1" destOrd="0" parTransId="{5A5BC0EB-D4E2-4C53-89F6-C3E3CC24A64C}" sibTransId="{C0FB97E2-A2AA-4EB3-B93D-F2D1D85E3A78}"/>
    <dgm:cxn modelId="{B5D64C64-CA3F-4333-8FF9-6CE0D5D67AC1}" type="presOf" srcId="{B632F592-9381-43A9-B507-19D17CD20577}" destId="{F0BF2782-3596-4ADC-B57D-E84267E30568}" srcOrd="0" destOrd="0" presId="urn:microsoft.com/office/officeart/2005/8/layout/default"/>
    <dgm:cxn modelId="{DA643258-D35A-4A1F-808B-0BFD9AB381BE}" srcId="{B632F592-9381-43A9-B507-19D17CD20577}" destId="{CE6486B4-06F7-465F-A501-8BF1CEDD4222}" srcOrd="0" destOrd="0" parTransId="{56E2B4D7-7926-461D-A660-9AB74AB34626}" sibTransId="{B1B2D948-093D-48FD-B6D4-84EFF8CAFD7D}"/>
    <dgm:cxn modelId="{79AA8C7A-0878-4C3D-B124-AAAA1B409978}" srcId="{6BCEEE16-2C8C-415A-A268-0643E02728A0}" destId="{EF87D85A-F687-4D0D-91CC-1EB48967A49F}" srcOrd="0" destOrd="0" parTransId="{B8D62C30-4698-49D4-A89C-EE77567F5CB6}" sibTransId="{599A3A31-FF9C-4361-AF72-9D725F546C44}"/>
    <dgm:cxn modelId="{52334DBB-3C6D-4831-8263-4B5A12622350}" type="presOf" srcId="{EF87D85A-F687-4D0D-91CC-1EB48967A49F}" destId="{1D9E4C28-2F03-4997-8741-5E1984FF743C}" srcOrd="0" destOrd="0" presId="urn:microsoft.com/office/officeart/2005/8/layout/default"/>
    <dgm:cxn modelId="{76F6ECC9-D7E2-44B6-AABD-6891CFA13F69}" srcId="{B632F592-9381-43A9-B507-19D17CD20577}" destId="{7909A496-CB4E-448C-A181-3C19C4697DAD}" srcOrd="2" destOrd="0" parTransId="{58222ACF-9356-4D13-A25D-B527864AE76D}" sibTransId="{A546AE31-1A86-40CF-833D-0A01A2148282}"/>
    <dgm:cxn modelId="{717A70D7-3947-4435-B11A-EAEEF1BDAB7A}" type="presOf" srcId="{6BCEEE16-2C8C-415A-A268-0643E02728A0}" destId="{94205F06-0BC3-486F-8991-B004382BAB59}" srcOrd="0" destOrd="0" presId="urn:microsoft.com/office/officeart/2005/8/layout/default"/>
    <dgm:cxn modelId="{F06AFB36-F498-4E3F-9397-53EA552501C1}" type="presParOf" srcId="{94205F06-0BC3-486F-8991-B004382BAB59}" destId="{1D9E4C28-2F03-4997-8741-5E1984FF743C}" srcOrd="0" destOrd="0" presId="urn:microsoft.com/office/officeart/2005/8/layout/default"/>
    <dgm:cxn modelId="{24ED5FB4-836F-4B9D-A040-4C52751B35AC}" type="presParOf" srcId="{94205F06-0BC3-486F-8991-B004382BAB59}" destId="{CF70680F-AB21-4559-BB6A-4947466B059E}" srcOrd="1" destOrd="0" presId="urn:microsoft.com/office/officeart/2005/8/layout/default"/>
    <dgm:cxn modelId="{F7C99261-EB7A-49AA-8897-F86F4FA926CB}" type="presParOf" srcId="{94205F06-0BC3-486F-8991-B004382BAB59}" destId="{F0BF2782-3596-4ADC-B57D-E84267E3056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E4C28-2F03-4997-8741-5E1984FF743C}">
      <dsp:nvSpPr>
        <dsp:cNvPr id="0" name=""/>
        <dsp:cNvSpPr/>
      </dsp:nvSpPr>
      <dsp:spPr>
        <a:xfrm>
          <a:off x="1283" y="272388"/>
          <a:ext cx="5006206" cy="3003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Se debe crear una base de datos eficientes de reservas, en la cual se pueda llevar a cabo las operaciones relacionadas con la “reserva” de manera óptima. </a:t>
          </a:r>
          <a:endParaRPr lang="en-US" sz="2100" kern="1200"/>
        </a:p>
      </dsp:txBody>
      <dsp:txXfrm>
        <a:off x="1283" y="272388"/>
        <a:ext cx="5006206" cy="3003723"/>
      </dsp:txXfrm>
    </dsp:sp>
    <dsp:sp modelId="{F0BF2782-3596-4ADC-B57D-E84267E30568}">
      <dsp:nvSpPr>
        <dsp:cNvPr id="0" name=""/>
        <dsp:cNvSpPr/>
      </dsp:nvSpPr>
      <dsp:spPr>
        <a:xfrm>
          <a:off x="5508110" y="272388"/>
          <a:ext cx="5006206" cy="3003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Entre las características que debe poseer la base de datos podemos indicar:</a:t>
          </a:r>
          <a:endParaRPr lang="en-US" sz="21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EFICIENCIA: debe permitir la gestión de reservas a través de un sistema único.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GESTION CENTRALIZADA: debe facilitar la administración de las reservas y la sincronización de datos en tiempo real.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FLEXIBILIDAD: debe permitir ajustar la disponibilidad de los servicios. </a:t>
          </a:r>
          <a:endParaRPr lang="en-US" sz="1600" kern="1200"/>
        </a:p>
      </dsp:txBody>
      <dsp:txXfrm>
        <a:off x="5508110" y="272388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0CB29B9B-F617-4468-A1FE-8AAF097CD8CE}" type="datetime1">
              <a:rPr lang="es-ES" smtClean="0"/>
              <a:t>27/04/2024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17369B77-94AB-0344-9EBF-9DB9EE8D3A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8A460DBB-E7E6-4C77-9D01-D5B6D9F91676}" type="datetime1">
              <a:rPr lang="es-ES" noProof="0" smtClean="0"/>
              <a:t>27/04/2024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U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0775476F-A808-1F46-A368-07984F6DA22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03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0775476F-A808-1F46-A368-07984F6DA22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4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180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250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5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86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0775476F-A808-1F46-A368-07984F6DA22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88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0775476F-A808-1F46-A368-07984F6DA22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504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imagen que contiene texto, planta&#10;&#10;Descripción generada automáticamente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3" name="Imagen 12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284" y="3163824"/>
            <a:ext cx="5591432" cy="713232"/>
          </a:xfrm>
        </p:spPr>
        <p:txBody>
          <a:bodyPr rtlCol="0" anchor="t">
            <a:noAutofit/>
          </a:bodyPr>
          <a:lstStyle>
            <a:lvl1pPr algn="ctr">
              <a:defRPr lang="en-US" sz="4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600" y="2542032"/>
            <a:ext cx="4866640" cy="438912"/>
          </a:xfrm>
        </p:spPr>
        <p:txBody>
          <a:bodyPr rtlCol="0"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8" name="Imagen 7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Imagen 9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Imagen 11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n-U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U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055435"/>
            <a:ext cx="12192000" cy="2648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1" name="Imagen 10" descr="Un primer plano de una planta&#10;&#10;Descripción generada automáticamente con confianza baja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Imagen 8" descr="Una imagen que contiene ropa de cama, tejido&#10;&#10;Descripción generada automáticamente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-61536"/>
            <a:ext cx="1485900" cy="53721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367464"/>
            <a:ext cx="11740896" cy="2055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Imagen 14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Imagen 16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68" y="3075540"/>
            <a:ext cx="1206427" cy="6213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4041648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n-US"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73168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US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3F985769-113A-DF15-0359-78B06126CA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53668" y="3666744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US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imágene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544268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4253" y="4413884"/>
            <a:ext cx="2194560" cy="569595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996670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2063" y="4394081"/>
            <a:ext cx="2194560" cy="589398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449072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94625" y="4413885"/>
            <a:ext cx="2194560" cy="589398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4" name="Marcador de pie de página 5">
            <a:extLst>
              <a:ext uri="{FF2B5EF4-FFF2-40B4-BE49-F238E27FC236}">
                <a16:creationId xmlns:a16="http://schemas.microsoft.com/office/drawing/2014/main" id="{51ACD1D2-913C-7E43-3334-5E2EE1E71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7784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5" name="Marcador de número de diapositiva 6">
            <a:extLst>
              <a:ext uri="{FF2B5EF4-FFF2-40B4-BE49-F238E27FC236}">
                <a16:creationId xmlns:a16="http://schemas.microsoft.com/office/drawing/2014/main" id="{97F4A8EA-6EA7-EEB3-DDC8-13706CE21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númer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38D39C64-BD11-078C-9918-C6191536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705" y="1570629"/>
            <a:ext cx="3749040" cy="3578344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3" name="Imagen 2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1154D9C6-A5E6-826A-057F-E747FCE83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7613" y="1361923"/>
            <a:ext cx="1562100" cy="4394200"/>
          </a:xfrm>
          <a:prstGeom prst="rect">
            <a:avLst/>
          </a:prstGeom>
        </p:spPr>
      </p:pic>
      <p:pic>
        <p:nvPicPr>
          <p:cNvPr id="5" name="Imagen 4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F7D4B7FF-5096-A31D-06E2-7FB16EE8F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32802">
            <a:off x="5721350" y="2134613"/>
            <a:ext cx="749300" cy="2755900"/>
          </a:xfrm>
          <a:prstGeom prst="rect">
            <a:avLst/>
          </a:prstGeom>
        </p:spPr>
      </p:pic>
      <p:sp>
        <p:nvSpPr>
          <p:cNvPr id="11" name="Marcador de texto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119" y="1437615"/>
            <a:ext cx="3922776" cy="4242816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7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X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42F01A6-2296-3E1F-EF81-CA2E24A8757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2119" y="1437615"/>
            <a:ext cx="3922776" cy="4572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ie de página 5">
            <a:extLst>
              <a:ext uri="{FF2B5EF4-FFF2-40B4-BE49-F238E27FC236}">
                <a16:creationId xmlns:a16="http://schemas.microsoft.com/office/drawing/2014/main" id="{396A0109-3A78-F6D5-7AAA-6A03D18357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2119" y="6356350"/>
            <a:ext cx="3922776" cy="365125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20" name="Marcador de número de diapositiva 6">
            <a:extLst>
              <a:ext uri="{FF2B5EF4-FFF2-40B4-BE49-F238E27FC236}">
                <a16:creationId xmlns:a16="http://schemas.microsoft.com/office/drawing/2014/main" id="{48EB97DC-3CB3-2050-4885-8E50824F0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número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609600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6F8EF2C-11DE-25F6-B26C-8B73CA2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944" y="1399032"/>
            <a:ext cx="1024128" cy="512064"/>
          </a:xfrm>
        </p:spPr>
        <p:txBody>
          <a:bodyPr rtlCol="0">
            <a:noAutofit/>
          </a:bodyPr>
          <a:lstStyle>
            <a:lvl1pPr algn="ctr">
              <a:defRPr lang="en-US" sz="2000"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B072207-AA92-79CD-5E5B-FF5161E958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6095999" cy="6857999"/>
          </a:xfrm>
        </p:spPr>
        <p:txBody>
          <a:bodyPr rtlCol="0" anchor="ctr"/>
          <a:lstStyle>
            <a:lvl1pPr marL="0" indent="0" algn="ctr">
              <a:buNone/>
              <a:defRPr lang="en-US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pic>
        <p:nvPicPr>
          <p:cNvPr id="36" name="Imagen 35" descr="Un primer plano de un árbol&#10;&#10;Descripción generada automáticamente con confianza media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9056565" y="1652568"/>
            <a:ext cx="970220" cy="2236127"/>
          </a:xfrm>
          <a:prstGeom prst="rect">
            <a:avLst/>
          </a:prstGeom>
        </p:spPr>
      </p:pic>
      <p:pic>
        <p:nvPicPr>
          <p:cNvPr id="38" name="Imagen 37" descr="Un grupo de flores&#10;&#10;Descripción generada automáticamente con confianza baja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616" y="2323348"/>
            <a:ext cx="1245309" cy="2314810"/>
          </a:xfrm>
          <a:prstGeom prst="rect">
            <a:avLst/>
          </a:prstGeom>
        </p:spPr>
      </p:pic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6619" y="1359345"/>
            <a:ext cx="3922776" cy="4242816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7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X</a:t>
            </a:r>
          </a:p>
        </p:txBody>
      </p:sp>
      <p:sp>
        <p:nvSpPr>
          <p:cNvPr id="15" name="Marcador de número de diapositiva 6">
            <a:extLst>
              <a:ext uri="{FF2B5EF4-FFF2-40B4-BE49-F238E27FC236}">
                <a16:creationId xmlns:a16="http://schemas.microsoft.com/office/drawing/2014/main" id="{3BB1421B-0330-F994-05B3-B7643F78BB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9" name="Imagen 8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3" name="Imagen 12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n-U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1248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A8DD443-A9C0-3688-DC5F-5ABBF5A6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10515600" cy="3548501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n-U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n-US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U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74276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8" name="Imagen 7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6" name="Imagen 15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Imagen 18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n-US"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n-US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US"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”</a:t>
            </a:r>
          </a:p>
        </p:txBody>
      </p:sp>
      <p:sp>
        <p:nvSpPr>
          <p:cNvPr id="28" name="Marcador de texto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US"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res columna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US" sz="1600"/>
            </a:lvl1pPr>
            <a:lvl2pPr>
              <a:buClr>
                <a:srgbClr val="73292A"/>
              </a:buClr>
              <a:defRPr lang="en-US" sz="1400"/>
            </a:lvl2pPr>
            <a:lvl3pPr>
              <a:buClr>
                <a:srgbClr val="73292A"/>
              </a:buClr>
              <a:defRPr lang="en-US" sz="1200"/>
            </a:lvl3pPr>
            <a:lvl4pPr>
              <a:buClr>
                <a:srgbClr val="73292A"/>
              </a:buClr>
              <a:defRPr lang="en-US" sz="1100"/>
            </a:lvl4pPr>
            <a:lvl5pPr>
              <a:buClr>
                <a:srgbClr val="73292A"/>
              </a:buClr>
              <a:defRPr lang="en-U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679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US" sz="1600"/>
            </a:lvl1pPr>
            <a:lvl2pPr>
              <a:buClr>
                <a:srgbClr val="73292A"/>
              </a:buClr>
              <a:defRPr lang="en-US" sz="1400"/>
            </a:lvl2pPr>
            <a:lvl3pPr>
              <a:buClr>
                <a:srgbClr val="73292A"/>
              </a:buClr>
              <a:defRPr lang="en-US" sz="1200"/>
            </a:lvl3pPr>
            <a:lvl4pPr>
              <a:buClr>
                <a:srgbClr val="73292A"/>
              </a:buClr>
              <a:defRPr lang="en-US" sz="1100"/>
            </a:lvl4pPr>
            <a:lvl5pPr>
              <a:buClr>
                <a:srgbClr val="73292A"/>
              </a:buClr>
              <a:defRPr lang="en-U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8" r:id="rId4"/>
    <p:sldLayoutId id="2147483653" r:id="rId5"/>
    <p:sldLayoutId id="2147483662" r:id="rId6"/>
    <p:sldLayoutId id="2147483659" r:id="rId7"/>
    <p:sldLayoutId id="2147483665" r:id="rId8"/>
    <p:sldLayoutId id="2147483664" r:id="rId9"/>
    <p:sldLayoutId id="2147483667" r:id="rId10"/>
    <p:sldLayoutId id="214748365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n-US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me.co/" TargetMode="External"/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decktopu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/>
              <a:t>LOS ROBLES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en-US"/>
            </a:defPPr>
          </a:lstStyle>
          <a:p>
            <a:pPr rtl="0"/>
            <a:r>
              <a:rPr lang="es-ES" sz="2800" b="1">
                <a:latin typeface="Baskerville Old Face (Títulos)"/>
              </a:rPr>
              <a:t>SPA</a:t>
            </a:r>
            <a:endParaRPr lang="es-ES" sz="2800" b="1" dirty="0">
              <a:latin typeface="Baskerville Old Face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248057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Documentación de Vistas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10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407107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r>
              <a:rPr lang="es-ES" sz="2000" b="1" dirty="0"/>
              <a:t>VISTA: Reservas generadas durante el 2024.</a:t>
            </a:r>
            <a:br>
              <a:rPr lang="es-ES" sz="2000" b="1" dirty="0"/>
            </a:br>
            <a:r>
              <a:rPr lang="es-ES" sz="2000" b="1" dirty="0"/>
              <a:t>Nuestro departamento de ventas y marketing desean las habitaciones, su disponibilidad y precio para un mejor control interno.</a:t>
            </a:r>
          </a:p>
          <a:p>
            <a:r>
              <a:rPr lang="es-ES" sz="2000" b="1" dirty="0"/>
              <a:t>Se procede a la creación de la vista “</a:t>
            </a:r>
            <a:r>
              <a:rPr lang="es-ES" sz="2000" b="1" dirty="0" err="1"/>
              <a:t>vw_habitaciones_disponibles</a:t>
            </a:r>
            <a:r>
              <a:rPr lang="es-ES" sz="2000" b="1" dirty="0"/>
              <a:t> ”.</a:t>
            </a:r>
          </a:p>
          <a:p>
            <a:pPr marL="0" indent="0">
              <a:buNone/>
            </a:pPr>
            <a:endParaRPr lang="es-ES" sz="2000" b="1" dirty="0"/>
          </a:p>
          <a:p>
            <a:r>
              <a:rPr lang="es-ES" sz="2000" b="1" dirty="0"/>
              <a:t>-- disponibilidad de habitaciones para mejor control interno </a:t>
            </a:r>
          </a:p>
          <a:p>
            <a:r>
              <a:rPr lang="es-ES" sz="2000" b="1" dirty="0"/>
              <a:t>CREATE OR REPLACE VIEW </a:t>
            </a:r>
            <a:r>
              <a:rPr lang="es-ES" sz="2000" b="1" dirty="0" err="1"/>
              <a:t>vw_habitaciones_disponibles</a:t>
            </a:r>
            <a:r>
              <a:rPr lang="es-ES" sz="2000" b="1" dirty="0"/>
              <a:t> AS</a:t>
            </a:r>
            <a:br>
              <a:rPr lang="es-ES" sz="2000" b="1" dirty="0"/>
            </a:br>
            <a:r>
              <a:rPr lang="es-ES" sz="2000" b="1" dirty="0"/>
              <a:t>SELECT 	</a:t>
            </a:r>
            <a:r>
              <a:rPr lang="es-ES" sz="2000" b="1" dirty="0" err="1"/>
              <a:t>idhabitacion</a:t>
            </a:r>
            <a:r>
              <a:rPr lang="es-ES" sz="2000" b="1" dirty="0"/>
              <a:t> AS "</a:t>
            </a:r>
            <a:r>
              <a:rPr lang="es-ES" sz="2000" b="1" dirty="0" err="1"/>
              <a:t>Numero_habitacion</a:t>
            </a:r>
            <a:r>
              <a:rPr lang="es-ES" sz="2000" b="1" dirty="0"/>
              <a:t>“</a:t>
            </a:r>
            <a:br>
              <a:rPr lang="es-ES" sz="2000" b="1" dirty="0"/>
            </a:br>
            <a:r>
              <a:rPr lang="es-ES" sz="2000" b="1" dirty="0"/>
              <a:t>,   		</a:t>
            </a:r>
            <a:r>
              <a:rPr lang="es-ES" sz="2000" b="1" dirty="0" err="1"/>
              <a:t>tipohabitacion</a:t>
            </a:r>
            <a:br>
              <a:rPr lang="es-ES" sz="2000" b="1" dirty="0"/>
            </a:br>
            <a:r>
              <a:rPr lang="es-MX" sz="2000" b="1" dirty="0"/>
              <a:t>,	             </a:t>
            </a:r>
            <a:r>
              <a:rPr lang="es-MX" sz="2000" b="1" dirty="0" err="1"/>
              <a:t>preciohabitacion</a:t>
            </a:r>
            <a:r>
              <a:rPr lang="es-MX" sz="2000" b="1" dirty="0"/>
              <a:t> as "precio por noche"</a:t>
            </a:r>
            <a:br>
              <a:rPr lang="es-ES" sz="2000" b="1" dirty="0"/>
            </a:br>
            <a:r>
              <a:rPr lang="es-ES" sz="2000" b="1" dirty="0"/>
              <a:t>,CASE 		</a:t>
            </a:r>
            <a:r>
              <a:rPr lang="es-ES" sz="2000" b="1" dirty="0" err="1"/>
              <a:t>when</a:t>
            </a:r>
            <a:r>
              <a:rPr lang="es-ES" sz="2000" b="1" dirty="0"/>
              <a:t> disponible = 1 </a:t>
            </a:r>
            <a:r>
              <a:rPr lang="es-ES" sz="2000" b="1" dirty="0" err="1"/>
              <a:t>then</a:t>
            </a:r>
            <a:r>
              <a:rPr lang="es-ES" sz="2000" b="1" dirty="0"/>
              <a:t> "Disponible“</a:t>
            </a:r>
            <a:br>
              <a:rPr lang="es-ES" sz="2000" b="1" dirty="0"/>
            </a:br>
            <a:r>
              <a:rPr lang="es-ES" sz="2000" b="1" dirty="0"/>
              <a:t>		ELSE "</a:t>
            </a:r>
            <a:r>
              <a:rPr lang="es-ES" sz="2000" b="1" dirty="0" err="1"/>
              <a:t>No_Disponible</a:t>
            </a:r>
            <a:r>
              <a:rPr lang="es-ES" sz="2000" b="1" dirty="0"/>
              <a:t>“</a:t>
            </a:r>
            <a:br>
              <a:rPr lang="es-ES" sz="2000" b="1" dirty="0"/>
            </a:br>
            <a:r>
              <a:rPr lang="es-ES" sz="2000" b="1" dirty="0"/>
              <a:t>END AS 	Disponibilidad</a:t>
            </a:r>
            <a:br>
              <a:rPr lang="es-ES" sz="2000" b="1" dirty="0"/>
            </a:br>
            <a:r>
              <a:rPr lang="es-ES" sz="2000" b="1" dirty="0"/>
              <a:t>FROM 	</a:t>
            </a:r>
            <a:r>
              <a:rPr lang="es-ES" sz="2000" b="1" dirty="0" err="1"/>
              <a:t>Habitacion</a:t>
            </a:r>
            <a:r>
              <a:rPr lang="es-ES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537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Documentación de Vistas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11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407107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r>
              <a:rPr lang="es-ES" sz="2000" b="1" dirty="0"/>
              <a:t>VISTA: Reservas generadas durante el 2024.</a:t>
            </a:r>
            <a:br>
              <a:rPr lang="es-ES" sz="2000" b="1" dirty="0"/>
            </a:br>
            <a:r>
              <a:rPr lang="es-ES" sz="2000" b="1" dirty="0"/>
              <a:t>Nuestro departamento de ventas y marketing desean ver la cantidad de reservas que se realizaron en el 2024.</a:t>
            </a:r>
          </a:p>
          <a:p>
            <a:r>
              <a:rPr lang="es-ES" sz="2000" b="1" dirty="0"/>
              <a:t>Se procede a la creación de la vista “vw_count_reserva_2024 ”.</a:t>
            </a:r>
          </a:p>
          <a:p>
            <a:pPr marL="0" indent="0">
              <a:buNone/>
            </a:pPr>
            <a:endParaRPr lang="es-ES" sz="2000" b="1" dirty="0"/>
          </a:p>
          <a:p>
            <a:r>
              <a:rPr lang="es-ES" sz="2000" b="1" dirty="0"/>
              <a:t>CREATE OR REPLACE VIEW vw_count_reserva_2024  AS</a:t>
            </a:r>
            <a:br>
              <a:rPr lang="es-ES" sz="2000" b="1" dirty="0"/>
            </a:br>
            <a:r>
              <a:rPr lang="es-ES" sz="2000" b="1" dirty="0"/>
              <a:t>(</a:t>
            </a:r>
            <a:r>
              <a:rPr lang="es-ES" sz="2000" b="1" dirty="0" err="1"/>
              <a:t>select</a:t>
            </a:r>
            <a:r>
              <a:rPr lang="es-ES" sz="2000" b="1" dirty="0"/>
              <a:t>	          </a:t>
            </a:r>
            <a:r>
              <a:rPr lang="es-ES" sz="2000" b="1" dirty="0" err="1"/>
              <a:t>idhabitacion</a:t>
            </a:r>
            <a:br>
              <a:rPr lang="es-ES" sz="2000" b="1" dirty="0"/>
            </a:br>
            <a:r>
              <a:rPr lang="es-ES" sz="2000" b="1" dirty="0"/>
              <a:t>, 	          </a:t>
            </a:r>
            <a:r>
              <a:rPr lang="es-ES" sz="2000" b="1" dirty="0" err="1"/>
              <a:t>count</a:t>
            </a:r>
            <a:r>
              <a:rPr lang="es-ES" sz="2000" b="1" dirty="0"/>
              <a:t>(1) </a:t>
            </a:r>
            <a:r>
              <a:rPr lang="es-ES" sz="2000" b="1" dirty="0" err="1"/>
              <a:t>idreserva</a:t>
            </a:r>
            <a:br>
              <a:rPr lang="es-ES" sz="2000" b="1" dirty="0"/>
            </a:br>
            <a:r>
              <a:rPr lang="es-ES" sz="2000" b="1" dirty="0" err="1"/>
              <a:t>from</a:t>
            </a:r>
            <a:r>
              <a:rPr lang="es-ES" sz="2000" b="1" dirty="0"/>
              <a:t>             reserva</a:t>
            </a:r>
            <a:br>
              <a:rPr lang="es-ES" sz="2000" b="1" dirty="0"/>
            </a:br>
            <a:r>
              <a:rPr lang="es-ES" sz="2000" b="1" dirty="0" err="1"/>
              <a:t>where</a:t>
            </a:r>
            <a:r>
              <a:rPr lang="es-ES" sz="2000" b="1" dirty="0"/>
              <a:t>           </a:t>
            </a:r>
            <a:r>
              <a:rPr lang="es-ES" sz="2000" b="1" dirty="0" err="1"/>
              <a:t>fechaentrada</a:t>
            </a:r>
            <a:r>
              <a:rPr lang="es-ES" sz="2000" b="1" dirty="0"/>
              <a:t> </a:t>
            </a:r>
            <a:r>
              <a:rPr lang="es-ES" sz="2000" b="1" dirty="0" err="1"/>
              <a:t>between</a:t>
            </a:r>
            <a:r>
              <a:rPr lang="es-ES" sz="2000" b="1" dirty="0"/>
              <a:t> "2024-01-01" and "2024-12-31"group </a:t>
            </a:r>
            <a:r>
              <a:rPr lang="es-ES" sz="2000" b="1" dirty="0" err="1"/>
              <a:t>by</a:t>
            </a:r>
            <a:r>
              <a:rPr lang="es-ES" sz="2000" b="1" dirty="0"/>
              <a:t> </a:t>
            </a:r>
            <a:r>
              <a:rPr lang="es-ES" sz="2000" b="1" dirty="0" err="1"/>
              <a:t>idhabitacion</a:t>
            </a:r>
            <a:r>
              <a:rPr lang="es-ES" sz="2000" b="1" dirty="0"/>
              <a:t> ) ;</a:t>
            </a:r>
          </a:p>
        </p:txBody>
      </p:sp>
    </p:spTree>
    <p:extLst>
      <p:ext uri="{BB962C8B-B14F-4D97-AF65-F5344CB8AC3E}">
        <p14:creationId xmlns:p14="http://schemas.microsoft.com/office/powerpoint/2010/main" val="412340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Documentación de Vistas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12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407107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r>
              <a:rPr lang="es-ES" sz="2000" b="1" dirty="0"/>
              <a:t>VISTA: </a:t>
            </a:r>
          </a:p>
          <a:p>
            <a:r>
              <a:rPr lang="es-ES" sz="2000" b="1" dirty="0"/>
              <a:t>Queremos saber el nombre del cliente y numero de habitación que posee en su reserva.</a:t>
            </a:r>
          </a:p>
          <a:p>
            <a:r>
              <a:rPr lang="es-ES" sz="2000" b="1" dirty="0"/>
              <a:t>Se procede a la creación de la vista “</a:t>
            </a:r>
            <a:r>
              <a:rPr lang="es-ES" sz="2000" b="1" dirty="0" err="1"/>
              <a:t>vw_reserva_cliente</a:t>
            </a:r>
            <a:r>
              <a:rPr lang="es-ES" sz="2000" b="1" dirty="0"/>
              <a:t> ”.</a:t>
            </a:r>
          </a:p>
          <a:p>
            <a:pPr marL="0" indent="0">
              <a:buNone/>
            </a:pPr>
            <a:endParaRPr lang="es-ES" sz="2000" b="1" dirty="0"/>
          </a:p>
          <a:p>
            <a:r>
              <a:rPr lang="es-ES" sz="2000" b="1" dirty="0"/>
              <a:t>CREATE OR REPLACE VIEW </a:t>
            </a:r>
            <a:r>
              <a:rPr lang="es-ES" sz="2000" b="1" dirty="0" err="1"/>
              <a:t>vw_reserva_cliente</a:t>
            </a:r>
            <a:r>
              <a:rPr lang="es-ES" sz="2000" b="1" dirty="0"/>
              <a:t> AS</a:t>
            </a:r>
            <a:br>
              <a:rPr lang="es-ES" sz="2000" b="1" dirty="0"/>
            </a:br>
            <a:r>
              <a:rPr lang="es-ES" sz="2000" b="1" dirty="0"/>
              <a:t>(SELECT 	</a:t>
            </a:r>
            <a:r>
              <a:rPr lang="es-ES" sz="2000" b="1" dirty="0" err="1"/>
              <a:t>reserva.idreserva</a:t>
            </a:r>
            <a:br>
              <a:rPr lang="es-ES" sz="2000" b="1" dirty="0"/>
            </a:br>
            <a:r>
              <a:rPr lang="es-ES" sz="2000" b="1" dirty="0"/>
              <a:t>,	             </a:t>
            </a:r>
            <a:r>
              <a:rPr lang="es-ES" sz="2000" b="1" dirty="0" err="1"/>
              <a:t>reserva.idhabitacion</a:t>
            </a:r>
            <a:br>
              <a:rPr lang="es-ES" sz="2000" b="1" dirty="0"/>
            </a:br>
            <a:r>
              <a:rPr lang="es-ES" sz="2000" b="1" dirty="0"/>
              <a:t>,	             </a:t>
            </a:r>
            <a:r>
              <a:rPr lang="es-ES" sz="2000" b="1" dirty="0" err="1"/>
              <a:t>cliente.nombreyapellido</a:t>
            </a:r>
            <a:r>
              <a:rPr lang="es-ES" sz="2000" b="1" dirty="0"/>
              <a:t> </a:t>
            </a:r>
            <a:br>
              <a:rPr lang="es-ES" sz="2000" b="1" dirty="0"/>
            </a:br>
            <a:r>
              <a:rPr lang="es-ES" sz="2000" b="1" dirty="0"/>
              <a:t>FROM Reserva</a:t>
            </a:r>
            <a:br>
              <a:rPr lang="es-ES" sz="2000" b="1" dirty="0"/>
            </a:br>
            <a:r>
              <a:rPr lang="es-ES" sz="2000" b="1" dirty="0"/>
              <a:t>INNER JOIN cliente</a:t>
            </a:r>
            <a:br>
              <a:rPr lang="es-ES" sz="2000" b="1" dirty="0"/>
            </a:br>
            <a:r>
              <a:rPr lang="es-ES" sz="2000" b="1" dirty="0"/>
              <a:t>ON </a:t>
            </a:r>
            <a:r>
              <a:rPr lang="es-ES" sz="2000" b="1" dirty="0" err="1"/>
              <a:t>reserva.idcliente</a:t>
            </a:r>
            <a:r>
              <a:rPr lang="es-ES" sz="2000" b="1" dirty="0"/>
              <a:t> = </a:t>
            </a:r>
            <a:r>
              <a:rPr lang="es-ES" sz="2000" b="1" dirty="0" err="1"/>
              <a:t>cliente.idcliente</a:t>
            </a:r>
            <a:r>
              <a:rPr lang="es-ES" sz="2000" b="1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38028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Documentación de Vistas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13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407107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r>
              <a:rPr lang="es-ES" sz="2000" b="1" dirty="0"/>
              <a:t>VISTA: </a:t>
            </a:r>
          </a:p>
          <a:p>
            <a:r>
              <a:rPr lang="es-ES" sz="2000" b="1" dirty="0"/>
              <a:t>HHRR necesita un listado del personal completo.</a:t>
            </a:r>
          </a:p>
          <a:p>
            <a:endParaRPr lang="es-ES" sz="2000" b="1" dirty="0"/>
          </a:p>
          <a:p>
            <a:r>
              <a:rPr lang="es-ES" sz="2000" b="1" dirty="0"/>
              <a:t>Se procede a la creación de la vista “</a:t>
            </a:r>
            <a:r>
              <a:rPr lang="es-ES" sz="2000" b="1" dirty="0" err="1"/>
              <a:t>vw_personal</a:t>
            </a:r>
            <a:r>
              <a:rPr lang="es-ES" sz="2000" b="1" dirty="0"/>
              <a:t> ”.</a:t>
            </a:r>
          </a:p>
          <a:p>
            <a:pPr marL="0" indent="0">
              <a:buNone/>
            </a:pPr>
            <a:endParaRPr lang="es-ES" sz="2000" b="1" dirty="0"/>
          </a:p>
          <a:p>
            <a:r>
              <a:rPr lang="es-ES" sz="2000" b="1" dirty="0"/>
              <a:t>CREATE OR REPLACE VIEW </a:t>
            </a:r>
            <a:r>
              <a:rPr lang="es-ES" sz="2000" b="1" dirty="0" err="1"/>
              <a:t>vw_personal</a:t>
            </a:r>
            <a:r>
              <a:rPr lang="es-ES" sz="2000" b="1" dirty="0"/>
              <a:t> AS</a:t>
            </a:r>
            <a:br>
              <a:rPr lang="es-ES" sz="2000" b="1" dirty="0"/>
            </a:br>
            <a:r>
              <a:rPr lang="es-ES" sz="2000" b="1" dirty="0"/>
              <a:t>(</a:t>
            </a:r>
            <a:r>
              <a:rPr lang="es-ES" sz="2000" b="1" dirty="0" err="1"/>
              <a:t>select</a:t>
            </a:r>
            <a:r>
              <a:rPr lang="es-ES" sz="2000" b="1" dirty="0"/>
              <a:t> 	</a:t>
            </a:r>
            <a:r>
              <a:rPr lang="es-ES" sz="2000" b="1" dirty="0" err="1"/>
              <a:t>idempleado</a:t>
            </a:r>
            <a:r>
              <a:rPr lang="es-ES" sz="2000" b="1" dirty="0"/>
              <a:t> as </a:t>
            </a:r>
            <a:r>
              <a:rPr lang="es-ES" sz="2000" b="1" dirty="0" err="1"/>
              <a:t>ID_empleado</a:t>
            </a:r>
            <a:br>
              <a:rPr lang="es-ES" sz="2000" b="1" dirty="0"/>
            </a:br>
            <a:r>
              <a:rPr lang="es-ES" sz="2000" b="1" dirty="0"/>
              <a:t>,    		nombre as </a:t>
            </a:r>
            <a:r>
              <a:rPr lang="es-ES" sz="2000" b="1" dirty="0" err="1"/>
              <a:t>Nombre_Apellido</a:t>
            </a:r>
            <a:br>
              <a:rPr lang="es-ES" sz="2000" b="1" dirty="0"/>
            </a:br>
            <a:r>
              <a:rPr lang="es-ES" sz="2000" b="1" dirty="0"/>
              <a:t>,		</a:t>
            </a:r>
            <a:r>
              <a:rPr lang="es-ES" sz="2000" b="1" dirty="0" err="1"/>
              <a:t>cuil</a:t>
            </a:r>
            <a:r>
              <a:rPr lang="es-ES" sz="2000" b="1" dirty="0"/>
              <a:t> as </a:t>
            </a:r>
            <a:r>
              <a:rPr lang="es-ES" sz="2000" b="1" dirty="0" err="1"/>
              <a:t>N_cuil</a:t>
            </a:r>
            <a:br>
              <a:rPr lang="es-ES" sz="2000" b="1" dirty="0"/>
            </a:br>
            <a:r>
              <a:rPr lang="es-ES" sz="2000" b="1" dirty="0"/>
              <a:t>,		</a:t>
            </a:r>
            <a:r>
              <a:rPr lang="es-ES" sz="2000" b="1" dirty="0" err="1"/>
              <a:t>fechacontratacion</a:t>
            </a:r>
            <a:r>
              <a:rPr lang="es-ES" sz="2000" b="1" dirty="0"/>
              <a:t> as </a:t>
            </a:r>
            <a:r>
              <a:rPr lang="es-ES" sz="2000" b="1" dirty="0" err="1"/>
              <a:t>fecha_de_contratacion</a:t>
            </a:r>
            <a:r>
              <a:rPr lang="es-ES" sz="2000" b="1" dirty="0"/>
              <a:t> </a:t>
            </a:r>
            <a:r>
              <a:rPr lang="es-ES" sz="2000" b="1" dirty="0" err="1"/>
              <a:t>from</a:t>
            </a:r>
            <a:r>
              <a:rPr lang="es-ES" sz="2000" b="1" dirty="0"/>
              <a:t> empleado ) ;</a:t>
            </a:r>
          </a:p>
        </p:txBody>
      </p:sp>
    </p:spTree>
    <p:extLst>
      <p:ext uri="{BB962C8B-B14F-4D97-AF65-F5344CB8AC3E}">
        <p14:creationId xmlns:p14="http://schemas.microsoft.com/office/powerpoint/2010/main" val="14122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FUNCIONES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14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407107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r>
              <a:rPr lang="es-ES" sz="2000" b="1" dirty="0"/>
              <a:t>Recursos humanos me pide que cuente los años de </a:t>
            </a:r>
            <a:r>
              <a:rPr lang="es-ES" sz="2000" b="1" dirty="0" err="1"/>
              <a:t>antiguedad</a:t>
            </a:r>
            <a:r>
              <a:rPr lang="es-ES" sz="2000" b="1" dirty="0"/>
              <a:t> para las vacaciones de los empleados </a:t>
            </a:r>
            <a:br>
              <a:rPr lang="es-ES" sz="2000" b="1" dirty="0"/>
            </a:br>
            <a:r>
              <a:rPr lang="es-ES" b="1" dirty="0"/>
              <a:t>- DROP FUNCTION IF EXISTS </a:t>
            </a:r>
            <a:r>
              <a:rPr lang="es-ES" b="1" dirty="0" err="1"/>
              <a:t>fn_empleados_vacaciones_antiguedad</a:t>
            </a:r>
            <a:r>
              <a:rPr lang="es-ES" b="1" dirty="0"/>
              <a:t>; </a:t>
            </a:r>
            <a:br>
              <a:rPr lang="es-ES" b="1" dirty="0"/>
            </a:br>
            <a:r>
              <a:rPr lang="es-ES" b="1" dirty="0"/>
              <a:t>DELIMITER //</a:t>
            </a:r>
            <a:br>
              <a:rPr lang="es-ES" b="1" dirty="0"/>
            </a:br>
            <a:r>
              <a:rPr lang="es-ES" b="1" dirty="0"/>
              <a:t>CREATE FUNCTION </a:t>
            </a:r>
            <a:r>
              <a:rPr lang="es-ES" b="1" dirty="0" err="1"/>
              <a:t>fn_empleados_vacaciones_antiguedad</a:t>
            </a:r>
            <a:r>
              <a:rPr lang="es-ES" b="1" dirty="0"/>
              <a:t> (</a:t>
            </a:r>
            <a:r>
              <a:rPr lang="es-ES" b="1" dirty="0" err="1"/>
              <a:t>fechacontratacion</a:t>
            </a:r>
            <a:r>
              <a:rPr lang="es-ES" b="1" dirty="0"/>
              <a:t> date)</a:t>
            </a:r>
            <a:br>
              <a:rPr lang="es-ES" b="1" dirty="0"/>
            </a:br>
            <a:r>
              <a:rPr lang="es-ES" b="1" dirty="0" err="1"/>
              <a:t>returns</a:t>
            </a:r>
            <a:r>
              <a:rPr lang="es-ES" b="1" dirty="0"/>
              <a:t> </a:t>
            </a:r>
            <a:r>
              <a:rPr lang="es-ES" b="1" dirty="0" err="1"/>
              <a:t>int</a:t>
            </a:r>
            <a:br>
              <a:rPr lang="es-ES" b="1" dirty="0"/>
            </a:br>
            <a:r>
              <a:rPr lang="es-ES" b="1" dirty="0" err="1"/>
              <a:t>deterministic</a:t>
            </a:r>
            <a:br>
              <a:rPr lang="es-ES" b="1" dirty="0"/>
            </a:br>
            <a:r>
              <a:rPr lang="es-ES" b="1" dirty="0" err="1"/>
              <a:t>reads</a:t>
            </a:r>
            <a:r>
              <a:rPr lang="es-ES" b="1" dirty="0"/>
              <a:t> </a:t>
            </a:r>
            <a:r>
              <a:rPr lang="es-ES" b="1" dirty="0" err="1"/>
              <a:t>sql</a:t>
            </a:r>
            <a:r>
              <a:rPr lang="es-ES" b="1" dirty="0"/>
              <a:t> data </a:t>
            </a:r>
            <a:br>
              <a:rPr lang="es-ES" b="1" dirty="0"/>
            </a:br>
            <a:r>
              <a:rPr lang="es-ES" b="1" dirty="0"/>
              <a:t>COMMENT "ESTA FUNCION ME RETORNA LOS DIAS DE VACACIONES DE LOS EMPLEADOS" BEGIN	</a:t>
            </a:r>
            <a:br>
              <a:rPr lang="es-ES" b="1" dirty="0"/>
            </a:br>
            <a:r>
              <a:rPr lang="es-ES" b="1" dirty="0"/>
              <a:t>DECLARE DIAS_VACACIONES INT;    </a:t>
            </a:r>
            <a:br>
              <a:rPr lang="es-ES" b="1" dirty="0"/>
            </a:br>
            <a:r>
              <a:rPr lang="es-ES" b="1" dirty="0"/>
              <a:t>DECLARE ANTIGUEDAD INT;    SET ANTIGUEDAD = </a:t>
            </a:r>
            <a:r>
              <a:rPr lang="es-ES" b="1" dirty="0" err="1"/>
              <a:t>timestampdiff</a:t>
            </a:r>
            <a:r>
              <a:rPr lang="es-ES" b="1" dirty="0"/>
              <a:t>(</a:t>
            </a:r>
            <a:r>
              <a:rPr lang="es-ES" b="1" dirty="0" err="1"/>
              <a:t>year,fechacontratacion,CURDATE</a:t>
            </a:r>
            <a:r>
              <a:rPr lang="es-ES" b="1" dirty="0"/>
              <a:t>());</a:t>
            </a:r>
            <a:br>
              <a:rPr lang="es-ES" b="1" dirty="0"/>
            </a:br>
            <a:r>
              <a:rPr lang="es-ES" b="1" dirty="0"/>
              <a:t>IF ANTIGUEDAD &lt;= 5 THEN SET DIAS_VACACIONES = 14;</a:t>
            </a:r>
            <a:br>
              <a:rPr lang="es-ES" b="1" dirty="0"/>
            </a:br>
            <a:r>
              <a:rPr lang="es-ES" b="1" dirty="0"/>
              <a:t>	ELSEIF ANTIGUEDAD </a:t>
            </a:r>
            <a:r>
              <a:rPr lang="es-ES" b="1" dirty="0" err="1"/>
              <a:t>between</a:t>
            </a:r>
            <a:r>
              <a:rPr lang="es-ES" b="1" dirty="0"/>
              <a:t> 5 and 10 THEN SET DIAS_VACACIONES = 21 ;</a:t>
            </a:r>
            <a:br>
              <a:rPr lang="es-ES" b="1" dirty="0"/>
            </a:br>
            <a:r>
              <a:rPr lang="es-ES" b="1" dirty="0"/>
              <a:t> 	ELSEIF ANTIGUEDAD </a:t>
            </a:r>
            <a:r>
              <a:rPr lang="es-ES" b="1" dirty="0" err="1"/>
              <a:t>between</a:t>
            </a:r>
            <a:r>
              <a:rPr lang="es-ES" b="1" dirty="0"/>
              <a:t> 10 and 20 THEN SET DIAS_VACACIONES = 28;</a:t>
            </a:r>
            <a:br>
              <a:rPr lang="es-ES" b="1" dirty="0"/>
            </a:br>
            <a:r>
              <a:rPr lang="es-ES" b="1" dirty="0"/>
              <a:t>	ELSEIF ANTIGUEDAD &gt; 20 THEN SET DIAS_VACACIONES = 35;</a:t>
            </a:r>
            <a:br>
              <a:rPr lang="es-ES" b="1" dirty="0"/>
            </a:br>
            <a:r>
              <a:rPr lang="es-ES" b="1" dirty="0"/>
              <a:t>    </a:t>
            </a:r>
            <a:r>
              <a:rPr lang="es-ES" b="1" dirty="0" err="1"/>
              <a:t>else</a:t>
            </a:r>
            <a:r>
              <a:rPr lang="es-ES" b="1" dirty="0"/>
              <a:t> set ANTIGUEDAD = 0 ;</a:t>
            </a:r>
            <a:br>
              <a:rPr lang="es-ES" b="1" dirty="0"/>
            </a:br>
            <a:r>
              <a:rPr lang="es-ES" b="1" dirty="0"/>
              <a:t>END IF;</a:t>
            </a:r>
            <a:br>
              <a:rPr lang="es-ES" b="1" dirty="0"/>
            </a:b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b="1" dirty="0" err="1"/>
              <a:t>dias_vacaciones</a:t>
            </a:r>
            <a:r>
              <a:rPr lang="es-ES" b="1" dirty="0"/>
              <a:t> ;</a:t>
            </a:r>
            <a:br>
              <a:rPr lang="es-ES" b="1" dirty="0"/>
            </a:br>
            <a:r>
              <a:rPr lang="es-ES" b="1" dirty="0"/>
              <a:t>END//</a:t>
            </a:r>
            <a:br>
              <a:rPr lang="es-ES" b="1" dirty="0"/>
            </a:br>
            <a:r>
              <a:rPr lang="es-ES" b="1" dirty="0"/>
              <a:t>DELIMITER 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93536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FUNCIONES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15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907665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marL="0" indent="0">
              <a:buNone/>
            </a:pPr>
            <a:r>
              <a:rPr lang="es-MX" sz="2000" b="1" dirty="0"/>
              <a:t>CREAME UNA FUNCION EN LA CUAL ME CALCULE UN DESCUENTO DEL 10% Y SI CON TARJETA DE CREDITO RECARGO DEL 35%. </a:t>
            </a:r>
          </a:p>
          <a:p>
            <a:pPr marL="0" indent="0">
              <a:buNone/>
            </a:pPr>
            <a:br>
              <a:rPr lang="es-MX" sz="2000" b="1" dirty="0"/>
            </a:br>
            <a:r>
              <a:rPr lang="es-MX" sz="1400" b="1" dirty="0"/>
              <a:t>*DROP FUNCTION IF EXISTS </a:t>
            </a:r>
            <a:r>
              <a:rPr lang="es-MX" sz="1400" b="1" dirty="0" err="1"/>
              <a:t>fn_calcular_precio_final</a:t>
            </a:r>
            <a:r>
              <a:rPr lang="es-MX" sz="1400" b="1" dirty="0"/>
              <a:t>; </a:t>
            </a:r>
            <a:br>
              <a:rPr lang="es-MX" sz="1400" b="1" dirty="0"/>
            </a:br>
            <a:r>
              <a:rPr lang="es-MX" sz="1400" b="1" dirty="0"/>
              <a:t>DELIMITER //</a:t>
            </a:r>
            <a:br>
              <a:rPr lang="es-MX" sz="1400" b="1" dirty="0"/>
            </a:br>
            <a:r>
              <a:rPr lang="es-MX" sz="1400" b="1" dirty="0"/>
              <a:t>CREATE FUNCTION </a:t>
            </a:r>
            <a:r>
              <a:rPr lang="es-MX" sz="1400" b="1" dirty="0" err="1"/>
              <a:t>fn_calcular_precio_final_habitacion</a:t>
            </a:r>
            <a:r>
              <a:rPr lang="es-MX" sz="1400" b="1" dirty="0"/>
              <a:t> (</a:t>
            </a:r>
            <a:r>
              <a:rPr lang="es-MX" sz="1400" b="1" dirty="0" err="1"/>
              <a:t>preciohabitacion</a:t>
            </a:r>
            <a:r>
              <a:rPr lang="es-MX" sz="1400" b="1" dirty="0"/>
              <a:t> DECIMAL (10,2) , </a:t>
            </a:r>
            <a:r>
              <a:rPr lang="es-MX" sz="1400" b="1" dirty="0" err="1"/>
              <a:t>metodopago</a:t>
            </a:r>
            <a:r>
              <a:rPr lang="es-MX" sz="1400" b="1" dirty="0"/>
              <a:t> VARCHAR (20))</a:t>
            </a:r>
            <a:br>
              <a:rPr lang="es-MX" sz="1400" b="1" dirty="0"/>
            </a:br>
            <a:r>
              <a:rPr lang="es-MX" sz="1400" b="1" dirty="0"/>
              <a:t>RETURNS DECIMAL(10,2)</a:t>
            </a:r>
            <a:br>
              <a:rPr lang="es-MX" sz="1400" b="1" dirty="0"/>
            </a:br>
            <a:r>
              <a:rPr lang="es-MX" sz="1400" b="1" dirty="0"/>
              <a:t>DETERMINISTIC</a:t>
            </a:r>
            <a:br>
              <a:rPr lang="es-MX" sz="1400" b="1" dirty="0"/>
            </a:br>
            <a:r>
              <a:rPr lang="es-MX" sz="1400" b="1" dirty="0"/>
              <a:t>READS SQL DATA</a:t>
            </a:r>
            <a:br>
              <a:rPr lang="es-MX" sz="1400" b="1" dirty="0"/>
            </a:br>
            <a:r>
              <a:rPr lang="es-MX" sz="1400" b="1" dirty="0"/>
              <a:t>COMMENT "ESTA FUNCION ME RETORNA EL PRECIO FINAL DE LA HABITACION“</a:t>
            </a:r>
            <a:br>
              <a:rPr lang="es-MX" sz="1400" b="1" dirty="0"/>
            </a:br>
            <a:r>
              <a:rPr lang="es-MX" sz="1400" b="1" dirty="0"/>
              <a:t>BEGIN</a:t>
            </a:r>
            <a:br>
              <a:rPr lang="es-MX" sz="1400" b="1" dirty="0"/>
            </a:br>
            <a:r>
              <a:rPr lang="es-MX" sz="1400" b="1" dirty="0"/>
              <a:t>DECLARE </a:t>
            </a:r>
            <a:r>
              <a:rPr lang="es-MX" sz="1400" b="1" dirty="0" err="1"/>
              <a:t>preciofinal</a:t>
            </a:r>
            <a:r>
              <a:rPr lang="es-MX" sz="1400" b="1" dirty="0"/>
              <a:t> DECIMAL (10,2);</a:t>
            </a:r>
            <a:br>
              <a:rPr lang="es-MX" sz="1400" b="1" dirty="0"/>
            </a:br>
            <a:r>
              <a:rPr lang="es-MX" sz="1400" b="1" dirty="0"/>
              <a:t>IF </a:t>
            </a:r>
            <a:r>
              <a:rPr lang="es-MX" sz="1400" b="1" dirty="0" err="1"/>
              <a:t>metododepago</a:t>
            </a:r>
            <a:r>
              <a:rPr lang="es-MX" sz="1400" b="1" dirty="0"/>
              <a:t> = "</a:t>
            </a:r>
            <a:r>
              <a:rPr lang="es-MX" sz="1400" b="1" dirty="0" err="1"/>
              <a:t>Efectivo_o_Transferencia</a:t>
            </a:r>
            <a:r>
              <a:rPr lang="es-MX" sz="1400" b="1" dirty="0"/>
              <a:t>" THEN	</a:t>
            </a:r>
            <a:br>
              <a:rPr lang="es-MX" sz="1400" b="1" dirty="0"/>
            </a:br>
            <a:r>
              <a:rPr lang="es-MX" sz="1400" b="1" dirty="0"/>
              <a:t>	SET </a:t>
            </a:r>
            <a:r>
              <a:rPr lang="es-MX" sz="1400" b="1" dirty="0" err="1"/>
              <a:t>preciofinal</a:t>
            </a:r>
            <a:r>
              <a:rPr lang="es-MX" sz="1400" b="1" dirty="0"/>
              <a:t> = </a:t>
            </a:r>
            <a:r>
              <a:rPr lang="es-MX" sz="1400" b="1" dirty="0" err="1"/>
              <a:t>preciohabitacion</a:t>
            </a:r>
            <a:r>
              <a:rPr lang="es-MX" sz="1400" b="1" dirty="0"/>
              <a:t> * 0.90 ; -- descuento del 10 % --</a:t>
            </a:r>
            <a:br>
              <a:rPr lang="es-MX" sz="1400" b="1" dirty="0"/>
            </a:br>
            <a:r>
              <a:rPr lang="es-MX" sz="1400" b="1" dirty="0"/>
              <a:t>ELSEIF </a:t>
            </a:r>
            <a:r>
              <a:rPr lang="es-MX" sz="1400" b="1" dirty="0" err="1"/>
              <a:t>metododepago</a:t>
            </a:r>
            <a:r>
              <a:rPr lang="es-MX" sz="1400" b="1" dirty="0"/>
              <a:t> = "</a:t>
            </a:r>
            <a:r>
              <a:rPr lang="es-MX" sz="1400" b="1" dirty="0" err="1"/>
              <a:t>Tarjeta_credito</a:t>
            </a:r>
            <a:r>
              <a:rPr lang="es-MX" sz="1400" b="1" dirty="0"/>
              <a:t>" THEN	</a:t>
            </a:r>
            <a:br>
              <a:rPr lang="es-MX" sz="1400" b="1" dirty="0"/>
            </a:br>
            <a:r>
              <a:rPr lang="es-MX" sz="1400" b="1" dirty="0"/>
              <a:t>	SET </a:t>
            </a:r>
            <a:r>
              <a:rPr lang="es-MX" sz="1400" b="1" dirty="0" err="1"/>
              <a:t>preciofinal</a:t>
            </a:r>
            <a:r>
              <a:rPr lang="es-MX" sz="1400" b="1" dirty="0"/>
              <a:t> = </a:t>
            </a:r>
            <a:r>
              <a:rPr lang="es-MX" sz="1400" b="1" dirty="0" err="1"/>
              <a:t>preciohabitacion</a:t>
            </a:r>
            <a:r>
              <a:rPr lang="es-MX" sz="1400" b="1" dirty="0"/>
              <a:t> * 1.35 ; -- recargo del 35%--</a:t>
            </a:r>
            <a:br>
              <a:rPr lang="es-MX" sz="1400" b="1" dirty="0"/>
            </a:br>
            <a:r>
              <a:rPr lang="es-MX" sz="1400" b="1" dirty="0"/>
              <a:t>ELSE 	SET </a:t>
            </a:r>
            <a:r>
              <a:rPr lang="es-MX" sz="1400" b="1" dirty="0" err="1"/>
              <a:t>preciofinal</a:t>
            </a:r>
            <a:r>
              <a:rPr lang="es-MX" sz="1400" b="1" dirty="0"/>
              <a:t> = </a:t>
            </a:r>
            <a:r>
              <a:rPr lang="es-MX" sz="1400" b="1" dirty="0" err="1"/>
              <a:t>preciohabitacion</a:t>
            </a:r>
            <a:r>
              <a:rPr lang="es-MX" sz="1400" b="1" dirty="0"/>
              <a:t> ; -- si el </a:t>
            </a:r>
            <a:r>
              <a:rPr lang="es-MX" sz="1400" b="1" dirty="0" err="1"/>
              <a:t>metodo</a:t>
            </a:r>
            <a:r>
              <a:rPr lang="es-MX" sz="1400" b="1" dirty="0"/>
              <a:t> de pago no es valido, el precio se mantiene</a:t>
            </a:r>
            <a:br>
              <a:rPr lang="es-MX" sz="1400" b="1" dirty="0"/>
            </a:br>
            <a:r>
              <a:rPr lang="es-MX" sz="1400" b="1" dirty="0"/>
              <a:t>END IF; </a:t>
            </a:r>
            <a:br>
              <a:rPr lang="es-MX" sz="1400" b="1" dirty="0"/>
            </a:br>
            <a:r>
              <a:rPr lang="es-MX" sz="1400" b="1" dirty="0"/>
              <a:t>RETURN </a:t>
            </a:r>
            <a:r>
              <a:rPr lang="es-MX" sz="1400" b="1" dirty="0" err="1"/>
              <a:t>preciofinal</a:t>
            </a:r>
            <a:r>
              <a:rPr lang="es-MX" sz="1400" b="1" dirty="0"/>
              <a:t>; </a:t>
            </a:r>
            <a:br>
              <a:rPr lang="es-MX" sz="1400" b="1" dirty="0"/>
            </a:br>
            <a:r>
              <a:rPr lang="es-MX" sz="1400" b="1" dirty="0"/>
              <a:t>END// </a:t>
            </a:r>
            <a:br>
              <a:rPr lang="es-MX" sz="1400" b="1" dirty="0"/>
            </a:br>
            <a:r>
              <a:rPr lang="es-MX" sz="1400" b="1" dirty="0"/>
              <a:t>DELIMITER 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95107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TRIGGER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16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407107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marL="0" indent="0">
              <a:buNone/>
            </a:pPr>
            <a:r>
              <a:rPr lang="es-MX" sz="2000" b="1" dirty="0"/>
              <a:t>TRIGGER AFTER PARA ACTUALIZAR LA DISPONIBILIDAD DE LAS HABITACION DESPUES DE QUE SE HIZO LA RESERVA </a:t>
            </a:r>
            <a:br>
              <a:rPr lang="es-MX" sz="2000" b="1" dirty="0"/>
            </a:br>
            <a:br>
              <a:rPr lang="es-MX" sz="2000" b="1" dirty="0"/>
            </a:br>
            <a:r>
              <a:rPr lang="es-MX" sz="2000" b="1" dirty="0"/>
              <a:t>--DELIMITER //</a:t>
            </a:r>
            <a:br>
              <a:rPr lang="es-MX" sz="2000" b="1" dirty="0"/>
            </a:br>
            <a:r>
              <a:rPr lang="es-MX" sz="2000" b="1" dirty="0"/>
              <a:t>CREATE TRIGGER </a:t>
            </a:r>
            <a:r>
              <a:rPr lang="es-MX" sz="2000" b="1" dirty="0" err="1"/>
              <a:t>actualizar_disponibilidad</a:t>
            </a:r>
            <a:r>
              <a:rPr lang="es-MX" sz="2000" b="1" dirty="0"/>
              <a:t> </a:t>
            </a:r>
            <a:br>
              <a:rPr lang="es-MX" sz="2000" b="1" dirty="0"/>
            </a:br>
            <a:r>
              <a:rPr lang="es-MX" sz="2000" b="1" dirty="0"/>
              <a:t>AFTER INSERT ON </a:t>
            </a:r>
            <a:r>
              <a:rPr lang="es-MX" sz="2000" b="1" dirty="0" err="1"/>
              <a:t>habitacion</a:t>
            </a:r>
            <a:r>
              <a:rPr lang="es-MX" sz="2000" b="1" dirty="0"/>
              <a:t> </a:t>
            </a:r>
            <a:br>
              <a:rPr lang="es-MX" sz="2000" b="1" dirty="0"/>
            </a:br>
            <a:r>
              <a:rPr lang="es-MX" sz="2000" b="1" dirty="0"/>
              <a:t>FOR EACH ROW </a:t>
            </a:r>
            <a:br>
              <a:rPr lang="es-MX" sz="2000" b="1" dirty="0"/>
            </a:br>
            <a:r>
              <a:rPr lang="es-MX" sz="2000" b="1" dirty="0"/>
              <a:t>BEGIN</a:t>
            </a:r>
            <a:br>
              <a:rPr lang="es-MX" sz="2000" b="1" dirty="0"/>
            </a:br>
            <a:r>
              <a:rPr lang="es-MX" sz="2000" b="1" dirty="0"/>
              <a:t>UPDATE disponible</a:t>
            </a:r>
            <a:br>
              <a:rPr lang="es-MX" sz="2000" b="1" dirty="0"/>
            </a:br>
            <a:r>
              <a:rPr lang="es-MX" sz="2000" b="1" dirty="0"/>
              <a:t>	SET disponible = 0</a:t>
            </a:r>
            <a:br>
              <a:rPr lang="es-MX" sz="2000" b="1" dirty="0"/>
            </a:br>
            <a:r>
              <a:rPr lang="es-MX" sz="2000" b="1" dirty="0"/>
              <a:t>WHERE </a:t>
            </a:r>
            <a:r>
              <a:rPr lang="es-MX" sz="2000" b="1" dirty="0" err="1"/>
              <a:t>idhabitacion</a:t>
            </a:r>
            <a:r>
              <a:rPr lang="es-MX" sz="2000" b="1" dirty="0"/>
              <a:t> = </a:t>
            </a:r>
            <a:r>
              <a:rPr lang="es-MX" sz="2000" b="1" dirty="0" err="1"/>
              <a:t>NEW.idhabitacion</a:t>
            </a:r>
            <a:r>
              <a:rPr lang="es-MX" sz="2000" b="1" dirty="0"/>
              <a:t>;</a:t>
            </a:r>
            <a:br>
              <a:rPr lang="es-MX" sz="2000" b="1" dirty="0"/>
            </a:br>
            <a:r>
              <a:rPr lang="es-MX" sz="2000" b="1" dirty="0"/>
              <a:t>END// </a:t>
            </a:r>
            <a:br>
              <a:rPr lang="es-MX" sz="2000" b="1" dirty="0"/>
            </a:br>
            <a:r>
              <a:rPr lang="es-MX" sz="2000" b="1" dirty="0"/>
              <a:t>DELIMITER 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48736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TRIGGER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17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907665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marL="0" indent="0">
              <a:buNone/>
            </a:pPr>
            <a:r>
              <a:rPr lang="es-MX" sz="2000" b="1" dirty="0"/>
              <a:t>-- TRIGGER BEFORE PARA VERIFICAR LA DISPONIBILIDAD DE LA HABITACION ANTES DE REALIZAR UNA RESERVA – </a:t>
            </a:r>
            <a:br>
              <a:rPr lang="es-MX" sz="2000" b="1" dirty="0"/>
            </a:br>
            <a:br>
              <a:rPr lang="es-MX" sz="2000" b="1" dirty="0"/>
            </a:br>
            <a:r>
              <a:rPr lang="es-MX" sz="1800" b="1" dirty="0"/>
              <a:t>DROP TRIGGER IF EXISTS </a:t>
            </a:r>
            <a:r>
              <a:rPr lang="es-MX" sz="1800" b="1" dirty="0" err="1"/>
              <a:t>verifica_disponibilidad</a:t>
            </a:r>
            <a:r>
              <a:rPr lang="es-MX" sz="1800" b="1" dirty="0"/>
              <a:t>;</a:t>
            </a:r>
            <a:br>
              <a:rPr lang="es-MX" sz="1800" b="1" dirty="0"/>
            </a:br>
            <a:r>
              <a:rPr lang="es-MX" sz="1800" b="1" dirty="0"/>
              <a:t>DELIMITER // </a:t>
            </a:r>
            <a:br>
              <a:rPr lang="es-MX" sz="1800" b="1" dirty="0"/>
            </a:br>
            <a:r>
              <a:rPr lang="es-MX" sz="1800" b="1" dirty="0"/>
              <a:t>CREATE TRIGGER </a:t>
            </a:r>
            <a:r>
              <a:rPr lang="es-MX" sz="1800" b="1" dirty="0" err="1"/>
              <a:t>verifica_disponibilidad</a:t>
            </a:r>
            <a:r>
              <a:rPr lang="es-MX" sz="1800" b="1" dirty="0"/>
              <a:t> </a:t>
            </a:r>
            <a:br>
              <a:rPr lang="es-MX" sz="1800" b="1" dirty="0"/>
            </a:br>
            <a:r>
              <a:rPr lang="es-MX" sz="1800" b="1" dirty="0"/>
              <a:t>BEFORE INSERT ON HABITACION</a:t>
            </a:r>
            <a:br>
              <a:rPr lang="es-MX" sz="1800" b="1" dirty="0"/>
            </a:br>
            <a:r>
              <a:rPr lang="es-MX" sz="1800" b="1" dirty="0"/>
              <a:t>FOR EACH ROW </a:t>
            </a:r>
            <a:br>
              <a:rPr lang="es-MX" sz="1800" b="1" dirty="0"/>
            </a:br>
            <a:r>
              <a:rPr lang="es-MX" sz="1800" b="1" dirty="0"/>
              <a:t>BEGIN </a:t>
            </a:r>
            <a:br>
              <a:rPr lang="es-MX" sz="1800" b="1" dirty="0"/>
            </a:br>
            <a:r>
              <a:rPr lang="es-MX" sz="1800" b="1" dirty="0"/>
              <a:t>DECLARE </a:t>
            </a:r>
            <a:r>
              <a:rPr lang="es-MX" sz="1800" b="1" dirty="0" err="1"/>
              <a:t>habitacion</a:t>
            </a:r>
            <a:r>
              <a:rPr lang="es-MX" sz="1800" b="1" dirty="0"/>
              <a:t> INT;</a:t>
            </a:r>
            <a:br>
              <a:rPr lang="es-MX" sz="1800" b="1" dirty="0"/>
            </a:br>
            <a:r>
              <a:rPr lang="es-MX" sz="1800" b="1" dirty="0"/>
              <a:t>SELECT disponible INTO </a:t>
            </a:r>
            <a:r>
              <a:rPr lang="es-MX" sz="1800" b="1" dirty="0" err="1"/>
              <a:t>habitacion</a:t>
            </a:r>
            <a:r>
              <a:rPr lang="es-MX" sz="1800" b="1" dirty="0"/>
              <a:t> </a:t>
            </a:r>
            <a:br>
              <a:rPr lang="es-MX" sz="1800" b="1" dirty="0"/>
            </a:br>
            <a:r>
              <a:rPr lang="es-MX" sz="1800" b="1" dirty="0"/>
              <a:t>FROM habitación</a:t>
            </a:r>
            <a:br>
              <a:rPr lang="es-MX" sz="1800" b="1" dirty="0"/>
            </a:br>
            <a:r>
              <a:rPr lang="es-MX" sz="1800" b="1" dirty="0"/>
              <a:t>WHERE </a:t>
            </a:r>
            <a:r>
              <a:rPr lang="es-MX" sz="1800" b="1" dirty="0" err="1"/>
              <a:t>idhabitacion</a:t>
            </a:r>
            <a:r>
              <a:rPr lang="es-MX" sz="1800" b="1" dirty="0"/>
              <a:t> = </a:t>
            </a:r>
            <a:r>
              <a:rPr lang="es-MX" sz="1800" b="1" dirty="0" err="1"/>
              <a:t>NEW.idhabitacion</a:t>
            </a:r>
            <a:r>
              <a:rPr lang="es-MX" sz="1800" b="1" dirty="0"/>
              <a:t>;</a:t>
            </a:r>
            <a:br>
              <a:rPr lang="es-MX" sz="1800" b="1" dirty="0"/>
            </a:br>
            <a:r>
              <a:rPr lang="es-MX" sz="1800" b="1" dirty="0"/>
              <a:t>IF disponible = O THEN </a:t>
            </a:r>
            <a:br>
              <a:rPr lang="es-MX" sz="1800" b="1" dirty="0"/>
            </a:br>
            <a:r>
              <a:rPr lang="es-MX" sz="1800" b="1" dirty="0"/>
              <a:t>SIGNAL SQLSTATE "45000“</a:t>
            </a:r>
            <a:br>
              <a:rPr lang="es-MX" sz="1800" b="1" dirty="0"/>
            </a:br>
            <a:r>
              <a:rPr lang="es-MX" sz="1800" b="1" dirty="0"/>
              <a:t>SET MESSAGE_TEXT = "LA HABITACION SELECCIONADA NO ESTA DISPONIBLE“</a:t>
            </a:r>
            <a:br>
              <a:rPr lang="es-MX" sz="1800" b="1" dirty="0"/>
            </a:br>
            <a:r>
              <a:rPr lang="es-MX" sz="1800" b="1" dirty="0"/>
              <a:t>;END IF</a:t>
            </a:r>
            <a:br>
              <a:rPr lang="es-MX" sz="1800" b="1" dirty="0"/>
            </a:br>
            <a:r>
              <a:rPr lang="es-MX" sz="1800" b="1" dirty="0"/>
              <a:t>;END //</a:t>
            </a:r>
            <a:br>
              <a:rPr lang="es-MX" sz="1800" b="1" dirty="0"/>
            </a:br>
            <a:r>
              <a:rPr lang="es-MX" sz="1800" b="1" dirty="0"/>
              <a:t>DELIMITER 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3935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PROCEDURE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18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834" y="1244183"/>
            <a:ext cx="11602386" cy="5477292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marL="0" indent="0">
              <a:buNone/>
            </a:pPr>
            <a:r>
              <a:rPr lang="es-MX" sz="2000" b="1" dirty="0"/>
              <a:t>STORE PROCEDURES: "GESTIONRESERVA", este procedimiento toma como parámetros el ID-- del cliente, el ID de la habitación, la fecha de entrada y la fecha de salida. Luego-- verifica si la habitación está disponible para las fechas especificadas y realiza la reserva si está disponible.</a:t>
            </a:r>
          </a:p>
          <a:p>
            <a:pPr marL="0" indent="0">
              <a:buNone/>
            </a:pPr>
            <a:br>
              <a:rPr lang="es-MX" sz="2000" b="1" dirty="0"/>
            </a:br>
            <a:r>
              <a:rPr lang="es-MX" sz="1400" b="1" dirty="0"/>
              <a:t> DROP PROCEDURE IF EXISTS </a:t>
            </a:r>
            <a:r>
              <a:rPr lang="es-MX" sz="1400" b="1" dirty="0" err="1"/>
              <a:t>sp_gestionarReserva</a:t>
            </a:r>
            <a:r>
              <a:rPr lang="es-MX" sz="1400" b="1" dirty="0"/>
              <a:t>;</a:t>
            </a:r>
            <a:br>
              <a:rPr lang="es-MX" sz="1400" b="1" dirty="0"/>
            </a:br>
            <a:r>
              <a:rPr lang="es-MX" sz="1400" b="1" dirty="0"/>
              <a:t>DELIMITER //</a:t>
            </a:r>
            <a:br>
              <a:rPr lang="es-MX" sz="1400" b="1" dirty="0"/>
            </a:br>
            <a:r>
              <a:rPr lang="es-MX" sz="1400" b="1" dirty="0"/>
              <a:t>CREATE PROCEDURE </a:t>
            </a:r>
            <a:r>
              <a:rPr lang="es-MX" sz="1400" b="1" dirty="0" err="1"/>
              <a:t>sp_gestionarReserva</a:t>
            </a:r>
            <a:r>
              <a:rPr lang="es-MX" sz="1400" b="1" dirty="0"/>
              <a:t> (</a:t>
            </a:r>
            <a:br>
              <a:rPr lang="es-MX" sz="1400" b="1" dirty="0"/>
            </a:br>
            <a:r>
              <a:rPr lang="es-MX" sz="1400" b="1" dirty="0"/>
              <a:t>IN </a:t>
            </a:r>
            <a:r>
              <a:rPr lang="es-MX" sz="1400" b="1" dirty="0" err="1"/>
              <a:t>idcliente</a:t>
            </a:r>
            <a:r>
              <a:rPr lang="es-MX" sz="1400" b="1" dirty="0"/>
              <a:t> INT,</a:t>
            </a:r>
            <a:br>
              <a:rPr lang="es-MX" sz="1400" b="1" dirty="0"/>
            </a:br>
            <a:r>
              <a:rPr lang="es-MX" sz="1400" b="1" dirty="0"/>
              <a:t>IN </a:t>
            </a:r>
            <a:r>
              <a:rPr lang="es-MX" sz="1400" b="1" dirty="0" err="1"/>
              <a:t>idhabitacion</a:t>
            </a:r>
            <a:r>
              <a:rPr lang="es-MX" sz="1400" b="1" dirty="0"/>
              <a:t> INT,</a:t>
            </a:r>
            <a:br>
              <a:rPr lang="es-MX" sz="1400" b="1" dirty="0"/>
            </a:br>
            <a:r>
              <a:rPr lang="es-MX" sz="1400" b="1" dirty="0"/>
              <a:t>IN </a:t>
            </a:r>
            <a:r>
              <a:rPr lang="es-MX" sz="1400" b="1" dirty="0" err="1"/>
              <a:t>fechaentrada</a:t>
            </a:r>
            <a:r>
              <a:rPr lang="es-MX" sz="1400" b="1" dirty="0"/>
              <a:t> DATE,</a:t>
            </a:r>
            <a:br>
              <a:rPr lang="es-MX" sz="1400" b="1" dirty="0"/>
            </a:br>
            <a:r>
              <a:rPr lang="es-MX" sz="1400" b="1" dirty="0"/>
              <a:t>IN </a:t>
            </a:r>
            <a:r>
              <a:rPr lang="es-MX" sz="1400" b="1" dirty="0" err="1"/>
              <a:t>fechasalida</a:t>
            </a:r>
            <a:r>
              <a:rPr lang="es-MX" sz="1400" b="1" dirty="0"/>
              <a:t> DATE)</a:t>
            </a:r>
            <a:br>
              <a:rPr lang="es-MX" sz="1400" b="1" dirty="0"/>
            </a:br>
            <a:r>
              <a:rPr lang="es-MX" sz="1400" b="1" dirty="0"/>
              <a:t>BEGIN</a:t>
            </a:r>
            <a:br>
              <a:rPr lang="es-MX" sz="1400" b="1" dirty="0"/>
            </a:br>
            <a:r>
              <a:rPr lang="es-MX" sz="1400" b="1" dirty="0"/>
              <a:t>DECLARE disponible INT; -- verificar si la </a:t>
            </a:r>
            <a:r>
              <a:rPr lang="es-MX" sz="1400" b="1" dirty="0" err="1"/>
              <a:t>habitacion</a:t>
            </a:r>
            <a:r>
              <a:rPr lang="es-MX" sz="1400" b="1" dirty="0"/>
              <a:t> esta disponible para hacer la reserva las fechas seleccionadas –</a:t>
            </a:r>
            <a:br>
              <a:rPr lang="es-MX" sz="1400" b="1" dirty="0"/>
            </a:br>
            <a:r>
              <a:rPr lang="es-MX" sz="1400" b="1" dirty="0"/>
              <a:t>SELECT COUNT(*) INTO disponible</a:t>
            </a:r>
            <a:br>
              <a:rPr lang="es-MX" sz="1400" b="1" dirty="0"/>
            </a:br>
            <a:r>
              <a:rPr lang="es-MX" sz="1400" b="1" dirty="0"/>
              <a:t>FROM habitación</a:t>
            </a:r>
            <a:br>
              <a:rPr lang="es-MX" sz="1400" b="1" dirty="0"/>
            </a:br>
            <a:r>
              <a:rPr lang="es-MX" sz="1400" b="1" dirty="0"/>
              <a:t>WHERE </a:t>
            </a:r>
            <a:r>
              <a:rPr lang="es-MX" sz="1400" b="1" dirty="0" err="1"/>
              <a:t>idhabitacion</a:t>
            </a:r>
            <a:r>
              <a:rPr lang="es-MX" sz="1400" b="1" dirty="0"/>
              <a:t> = </a:t>
            </a:r>
            <a:r>
              <a:rPr lang="es-MX" sz="1400" b="1" dirty="0" err="1"/>
              <a:t>idhabitacion</a:t>
            </a:r>
            <a:br>
              <a:rPr lang="es-MX" sz="1400" b="1" dirty="0"/>
            </a:br>
            <a:r>
              <a:rPr lang="es-MX" sz="1400" b="1" dirty="0"/>
              <a:t>AND ((</a:t>
            </a:r>
            <a:r>
              <a:rPr lang="es-MX" sz="1400" b="1" dirty="0" err="1"/>
              <a:t>fechaentrada</a:t>
            </a:r>
            <a:r>
              <a:rPr lang="es-MX" sz="1400" b="1" dirty="0"/>
              <a:t> BETWEEN </a:t>
            </a:r>
            <a:r>
              <a:rPr lang="es-MX" sz="1400" b="1" dirty="0" err="1"/>
              <a:t>fechaentrada</a:t>
            </a:r>
            <a:r>
              <a:rPr lang="es-MX" sz="1400" b="1" dirty="0"/>
              <a:t> AND </a:t>
            </a:r>
            <a:r>
              <a:rPr lang="es-MX" sz="1400" b="1" dirty="0" err="1"/>
              <a:t>fechasalida</a:t>
            </a:r>
            <a:r>
              <a:rPr lang="es-MX" sz="1400" b="1" dirty="0"/>
              <a:t>)</a:t>
            </a:r>
            <a:br>
              <a:rPr lang="es-MX" sz="1400" b="1" dirty="0"/>
            </a:br>
            <a:r>
              <a:rPr lang="es-MX" sz="1400" b="1" dirty="0"/>
              <a:t>OR (</a:t>
            </a:r>
            <a:r>
              <a:rPr lang="es-MX" sz="1400" b="1" dirty="0" err="1"/>
              <a:t>fechasalida</a:t>
            </a:r>
            <a:r>
              <a:rPr lang="es-MX" sz="1400" b="1" dirty="0"/>
              <a:t> BETWEEN </a:t>
            </a:r>
            <a:r>
              <a:rPr lang="es-MX" sz="1400" b="1" dirty="0" err="1"/>
              <a:t>fechaentrada</a:t>
            </a:r>
            <a:r>
              <a:rPr lang="es-MX" sz="1400" b="1" dirty="0"/>
              <a:t> AND </a:t>
            </a:r>
            <a:r>
              <a:rPr lang="es-MX" sz="1400" b="1" dirty="0" err="1"/>
              <a:t>fechasalida</a:t>
            </a:r>
            <a:r>
              <a:rPr lang="es-MX" sz="1400" b="1" dirty="0"/>
              <a:t>));-- si la </a:t>
            </a:r>
            <a:r>
              <a:rPr lang="es-MX" sz="1400" b="1" dirty="0" err="1"/>
              <a:t>habitacion</a:t>
            </a:r>
            <a:r>
              <a:rPr lang="es-MX" sz="1400" b="1" dirty="0"/>
              <a:t> esta disponible realiza la reserva – </a:t>
            </a:r>
            <a:br>
              <a:rPr lang="es-MX" sz="1400" b="1" dirty="0"/>
            </a:br>
            <a:r>
              <a:rPr lang="es-MX" sz="1400" b="1" dirty="0"/>
              <a:t>IF disponible = 0 THEN</a:t>
            </a:r>
            <a:br>
              <a:rPr lang="es-MX" sz="1400" b="1" dirty="0"/>
            </a:br>
            <a:r>
              <a:rPr lang="es-MX" sz="1400" b="1" dirty="0"/>
              <a:t>INSERT INTO reserva (</a:t>
            </a:r>
            <a:r>
              <a:rPr lang="es-MX" sz="1400" b="1" dirty="0" err="1"/>
              <a:t>idcliente</a:t>
            </a:r>
            <a:r>
              <a:rPr lang="es-MX" sz="1400" b="1" dirty="0"/>
              <a:t>, </a:t>
            </a:r>
            <a:r>
              <a:rPr lang="es-MX" sz="1400" b="1" dirty="0" err="1"/>
              <a:t>idhabitacion</a:t>
            </a:r>
            <a:r>
              <a:rPr lang="es-MX" sz="1400" b="1" dirty="0"/>
              <a:t>, </a:t>
            </a:r>
            <a:r>
              <a:rPr lang="es-MX" sz="1400" b="1" dirty="0" err="1"/>
              <a:t>fechaentrada</a:t>
            </a:r>
            <a:r>
              <a:rPr lang="es-MX" sz="1400" b="1" dirty="0"/>
              <a:t>, </a:t>
            </a:r>
            <a:r>
              <a:rPr lang="es-MX" sz="1400" b="1" dirty="0" err="1"/>
              <a:t>fechasalida</a:t>
            </a:r>
            <a:r>
              <a:rPr lang="es-MX" sz="1400" b="1" dirty="0"/>
              <a:t>)VALUES (</a:t>
            </a:r>
            <a:r>
              <a:rPr lang="es-MX" sz="1400" b="1" dirty="0" err="1"/>
              <a:t>idcliente</a:t>
            </a:r>
            <a:r>
              <a:rPr lang="es-MX" sz="1400" b="1" dirty="0"/>
              <a:t>, </a:t>
            </a:r>
            <a:r>
              <a:rPr lang="es-MX" sz="1400" b="1" dirty="0" err="1"/>
              <a:t>idhabitacion</a:t>
            </a:r>
            <a:r>
              <a:rPr lang="es-MX" sz="1400" b="1" dirty="0"/>
              <a:t>, </a:t>
            </a:r>
            <a:r>
              <a:rPr lang="es-MX" sz="1400" b="1" dirty="0" err="1"/>
              <a:t>fechaentrada</a:t>
            </a:r>
            <a:r>
              <a:rPr lang="es-MX" sz="1400" b="1" dirty="0"/>
              <a:t>, </a:t>
            </a:r>
            <a:r>
              <a:rPr lang="es-MX" sz="1400" b="1" dirty="0" err="1"/>
              <a:t>fechasalida</a:t>
            </a:r>
            <a:r>
              <a:rPr lang="es-MX" sz="1400" b="1" dirty="0"/>
              <a:t>); </a:t>
            </a:r>
            <a:br>
              <a:rPr lang="es-MX" sz="1400" b="1" dirty="0"/>
            </a:br>
            <a:r>
              <a:rPr lang="es-MX" sz="1400" b="1" dirty="0"/>
              <a:t>SELECT  "RESERVA REALIZADA CORRECTAMENTE" ;</a:t>
            </a:r>
            <a:br>
              <a:rPr lang="es-MX" sz="1400" b="1" dirty="0"/>
            </a:br>
            <a:r>
              <a:rPr lang="es-MX" sz="1400" b="1" dirty="0"/>
              <a:t>ELSE SIGNAL SQLSTATE "45000" </a:t>
            </a:r>
            <a:br>
              <a:rPr lang="es-MX" sz="1400" b="1" dirty="0"/>
            </a:br>
            <a:r>
              <a:rPr lang="es-MX" sz="1400" b="1" dirty="0"/>
              <a:t>SET </a:t>
            </a:r>
            <a:r>
              <a:rPr lang="es-MX" sz="1400" b="1" dirty="0" err="1"/>
              <a:t>message_text</a:t>
            </a:r>
            <a:r>
              <a:rPr lang="es-MX" sz="1400" b="1" dirty="0"/>
              <a:t> = "LO SENTIMOS,LA HABITACION NO ESTA DISPONIBLE";</a:t>
            </a:r>
            <a:br>
              <a:rPr lang="es-MX" sz="1400" b="1" dirty="0"/>
            </a:br>
            <a:r>
              <a:rPr lang="es-MX" sz="1400" b="1" dirty="0"/>
              <a:t>END IF; </a:t>
            </a:r>
            <a:br>
              <a:rPr lang="es-MX" sz="1400" b="1" dirty="0"/>
            </a:br>
            <a:r>
              <a:rPr lang="es-MX" sz="1400" b="1" dirty="0"/>
              <a:t>END // </a:t>
            </a:r>
            <a:br>
              <a:rPr lang="es-MX" sz="1400" b="1" dirty="0"/>
            </a:br>
            <a:r>
              <a:rPr lang="es-MX" sz="1400" b="1" dirty="0"/>
              <a:t>DELIMITER 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08866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CC4DD34-595E-0936-6244-27D5BAE8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00" y="2028234"/>
            <a:ext cx="4272555" cy="2827230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208C296-D23D-74DC-F966-975CBED2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668" y="1834046"/>
            <a:ext cx="2999232" cy="3189907"/>
          </a:xfrm>
        </p:spPr>
        <p:txBody>
          <a:bodyPr rtlCol="0" anchor="ctr">
            <a:normAutofit fontScale="85000" lnSpcReduction="10000"/>
          </a:bodyPr>
          <a:lstStyle>
            <a:defPPr>
              <a:defRPr lang="en-US"/>
            </a:defPPr>
          </a:lstStyle>
          <a:p>
            <a:pPr algn="ctr" rtl="0">
              <a:lnSpc>
                <a:spcPct val="140000"/>
              </a:lnSpc>
            </a:pPr>
            <a:r>
              <a:rPr lang="es-ES" dirty="0">
                <a:latin typeface="Baskerville Old Face (Títulos)"/>
              </a:rPr>
              <a:t>Complejo de cabañas con servicio de Spa, ubicado en las Sierras de Tandil. Se ofrece un servicio de alojamiento que combina comodidad, naturaleza y hospitalidad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09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sz="2800"/>
              <a:t>SUMERGETE EN LA MAGIA DE LAS SIERRAS DE TANDIL Y DISFRUTA MOMENTOS INOLVIDABLES CON NOSOTROS </a:t>
            </a:r>
          </a:p>
        </p:txBody>
      </p:sp>
      <p:sp>
        <p:nvSpPr>
          <p:cNvPr id="1044" name="Slide Number Placeholder 4">
            <a:extLst>
              <a:ext uri="{FF2B5EF4-FFF2-40B4-BE49-F238E27FC236}">
                <a16:creationId xmlns:a16="http://schemas.microsoft.com/office/drawing/2014/main" id="{6861E2A9-E09E-C76A-DD71-11A93CF24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sp>
        <p:nvSpPr>
          <p:cNvPr id="1037" name="Slide Number Placeholder 4">
            <a:extLst>
              <a:ext uri="{FF2B5EF4-FFF2-40B4-BE49-F238E27FC236}">
                <a16:creationId xmlns:a16="http://schemas.microsoft.com/office/drawing/2014/main" id="{9CDF926B-E39C-C653-2F0E-4D5D02F5A78E}"/>
              </a:ext>
            </a:extLst>
          </p:cNvPr>
          <p:cNvSpPr>
            <a:spLocks/>
          </p:cNvSpPr>
          <p:nvPr/>
        </p:nvSpPr>
        <p:spPr>
          <a:xfrm>
            <a:off x="7460059" y="5095804"/>
            <a:ext cx="1904077" cy="253436"/>
          </a:xfrm>
          <a:prstGeom prst="rect">
            <a:avLst/>
          </a:prstGeom>
        </p:spPr>
        <p:txBody>
          <a:bodyPr/>
          <a:lstStyle/>
          <a:p>
            <a:pPr defTabSz="630936">
              <a:spcAft>
                <a:spcPts val="414"/>
              </a:spcAft>
            </a:pPr>
            <a:fld id="{294A09A9-5501-47C1-A89A-A340965A2BE2}" type="slidenum">
              <a:rPr lang="es-E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30936">
                <a:spcAft>
                  <a:spcPts val="414"/>
                </a:spcAft>
              </a:pPr>
              <a:t>3</a:t>
            </a:fld>
            <a:endParaRPr lang="es-ES" noProof="0"/>
          </a:p>
        </p:txBody>
      </p:sp>
      <p:pic>
        <p:nvPicPr>
          <p:cNvPr id="1026" name="Picture 2" descr="Resultado de imagen de fotos montañas tandil">
            <a:extLst>
              <a:ext uri="{FF2B5EF4-FFF2-40B4-BE49-F238E27FC236}">
                <a16:creationId xmlns:a16="http://schemas.microsoft.com/office/drawing/2014/main" id="{228330A8-705E-FA14-A416-3240F14B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 r="14313"/>
          <a:stretch>
            <a:fillRect/>
          </a:stretch>
        </p:blipFill>
        <p:spPr bwMode="auto">
          <a:xfrm>
            <a:off x="2827863" y="2651761"/>
            <a:ext cx="1616410" cy="16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fotos montañas tandil spa">
            <a:extLst>
              <a:ext uri="{FF2B5EF4-FFF2-40B4-BE49-F238E27FC236}">
                <a16:creationId xmlns:a16="http://schemas.microsoft.com/office/drawing/2014/main" id="{372F3479-9569-728F-0A40-F178C9C6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0" r="22870"/>
          <a:stretch>
            <a:fillRect/>
          </a:stretch>
        </p:blipFill>
        <p:spPr bwMode="auto">
          <a:xfrm>
            <a:off x="4707580" y="2651761"/>
            <a:ext cx="1616410" cy="16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fotos montañas tandil spa">
            <a:extLst>
              <a:ext uri="{FF2B5EF4-FFF2-40B4-BE49-F238E27FC236}">
                <a16:creationId xmlns:a16="http://schemas.microsoft.com/office/drawing/2014/main" id="{C66BEC30-F543-C0BD-C3B5-671A66FB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r="11894"/>
          <a:stretch>
            <a:fillRect/>
          </a:stretch>
        </p:blipFill>
        <p:spPr bwMode="auto">
          <a:xfrm>
            <a:off x="6587297" y="2651760"/>
            <a:ext cx="1616410" cy="16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dirty="0"/>
              <a:t>PROBLEMA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FC4F3C4-70C1-15B5-005A-A5934A2AF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3224331-0CCD-C662-FCD3-9913DABAD7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2747107"/>
              </p:ext>
            </p:extLst>
          </p:nvPr>
        </p:nvGraphicFramePr>
        <p:xfrm>
          <a:off x="838200" y="2628461"/>
          <a:ext cx="10515600" cy="354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dirty="0"/>
              <a:t>DESCRIPCION DEL PROBLEMA 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60948FA-F0E8-0487-9396-FAD89D1A4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5</a:t>
            </a:fld>
            <a:endParaRPr lang="es-ES" noProof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C7BC86B-A220-E8E3-4525-E86577B040CF}"/>
              </a:ext>
            </a:extLst>
          </p:cNvPr>
          <p:cNvSpPr>
            <a:spLocks/>
          </p:cNvSpPr>
          <p:nvPr/>
        </p:nvSpPr>
        <p:spPr>
          <a:xfrm>
            <a:off x="7846642" y="5108606"/>
            <a:ext cx="1807892" cy="240634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390"/>
              </a:spcAft>
            </a:pPr>
            <a:fld id="{294A09A9-5501-47C1-A89A-A340965A2BE2}" type="slidenum">
              <a:rPr lang="es-E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390"/>
                </a:spcAft>
              </a:pPr>
              <a:t>5</a:t>
            </a:fld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/>
          </p:cNvSpPr>
          <p:nvPr/>
        </p:nvSpPr>
        <p:spPr>
          <a:xfrm>
            <a:off x="2947046" y="2401363"/>
            <a:ext cx="6097819" cy="26408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algn="ctr" defTabSz="552755">
              <a:spcAft>
                <a:spcPts val="390"/>
              </a:spcAft>
            </a:pPr>
            <a:r>
              <a:rPr lang="es-E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ADMINISTRACION DE CLIENTES Y EMPLEADOS </a:t>
            </a:r>
            <a:endParaRPr lang="es-ES" sz="32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/>
          </p:cNvSpPr>
          <p:nvPr/>
        </p:nvSpPr>
        <p:spPr>
          <a:xfrm>
            <a:off x="2947046" y="2715768"/>
            <a:ext cx="6097819" cy="2049997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US"/>
            </a:defPPr>
          </a:lstStyle>
          <a:p>
            <a:pPr algn="ctr" defTabSz="552755">
              <a:spcAft>
                <a:spcPts val="390"/>
              </a:spcAft>
            </a:pPr>
            <a:r>
              <a:rPr lang="es-E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Base de Datos debe permitir el registro de información de los clientes que realizan la reserva. También debe permitir ingresar la información de los empleados que atendieron dicha reversa.</a:t>
            </a:r>
            <a:endParaRPr lang="es-ES" sz="2800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9CDC030A-9C67-5947-9DFD-94BD74B8185F}"/>
              </a:ext>
            </a:extLst>
          </p:cNvPr>
          <p:cNvSpPr txBox="1">
            <a:spLocks/>
          </p:cNvSpPr>
          <p:nvPr/>
        </p:nvSpPr>
        <p:spPr>
          <a:xfrm>
            <a:off x="2947047" y="3799283"/>
            <a:ext cx="6097819" cy="77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52755">
              <a:spcBef>
                <a:spcPts val="605"/>
              </a:spcBef>
              <a:buNone/>
            </a:pPr>
            <a:r>
              <a:rPr lang="es-ES" sz="1400" dirty="0">
                <a:solidFill>
                  <a:schemeClr val="tx1"/>
                </a:solidFill>
              </a:rPr>
              <a:t>Se debe poder clasificar la reversa de la habitación, ya sea “BASE DOBLE” o “SIMPLE”. También debe detallar la cantidad de días indicando “FECHA DE ENTRADA” y “FECHA DE SALIDA”.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0DE86B75-0FAF-5839-8A27-EECD74431BC2}"/>
              </a:ext>
            </a:extLst>
          </p:cNvPr>
          <p:cNvSpPr>
            <a:spLocks/>
          </p:cNvSpPr>
          <p:nvPr/>
        </p:nvSpPr>
        <p:spPr>
          <a:xfrm>
            <a:off x="2799293" y="3510659"/>
            <a:ext cx="6097819" cy="26408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algn="ctr" defTabSz="552755">
              <a:spcBef>
                <a:spcPts val="605"/>
              </a:spcBef>
            </a:pPr>
            <a:r>
              <a:rPr lang="es-ES" sz="1600" dirty="0"/>
              <a:t>GESTION DE TIPO DE RESERVA </a:t>
            </a:r>
          </a:p>
        </p:txBody>
      </p:sp>
    </p:spTree>
    <p:extLst>
      <p:ext uri="{BB962C8B-B14F-4D97-AF65-F5344CB8AC3E}">
        <p14:creationId xmlns:p14="http://schemas.microsoft.com/office/powerpoint/2010/main" val="260993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/>
              <a:t>DESCRIPCION DEL PROBLEMA 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712986F-22A0-3844-3616-EDB48707E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/>
          </p:cNvSpPr>
          <p:nvPr/>
        </p:nvSpPr>
        <p:spPr>
          <a:xfrm>
            <a:off x="2223516" y="2609260"/>
            <a:ext cx="7455335" cy="323857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defPPr>
              <a:defRPr lang="en-US"/>
            </a:defPPr>
          </a:lstStyle>
          <a:p>
            <a:pPr algn="ctr" defTabSz="685800">
              <a:spcAft>
                <a:spcPts val="600"/>
              </a:spcAft>
            </a:pPr>
            <a:r>
              <a:rPr lang="es-ES" sz="1600" dirty="0"/>
              <a:t>GESTION DE DISPONIBILIDAD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/>
          </p:cNvSpPr>
          <p:nvPr/>
        </p:nvSpPr>
        <p:spPr>
          <a:xfrm>
            <a:off x="2132731" y="2956800"/>
            <a:ext cx="7636904" cy="472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algn="ctr" defTabSz="685800">
              <a:spcAft>
                <a:spcPts val="600"/>
              </a:spcAft>
            </a:pPr>
            <a:r>
              <a:rPr lang="es-ES" sz="1400" dirty="0"/>
              <a:t>Debe permitir gestionar la disponibilidad de habitaciones en el SPA, modificando su estado de “DISPONIBLE” o “NO DISPOBIBLE”, o viceversa. 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19622148-010A-D9B4-F4B5-76CFB4EBF67D}"/>
              </a:ext>
            </a:extLst>
          </p:cNvPr>
          <p:cNvSpPr txBox="1">
            <a:spLocks/>
          </p:cNvSpPr>
          <p:nvPr/>
        </p:nvSpPr>
        <p:spPr>
          <a:xfrm>
            <a:off x="2368332" y="3675104"/>
            <a:ext cx="7455335" cy="323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spcBef>
                <a:spcPts val="750"/>
              </a:spcBef>
            </a:pPr>
            <a:r>
              <a:rPr lang="es-ES" sz="1600" dirty="0">
                <a:solidFill>
                  <a:schemeClr val="tx1"/>
                </a:solidFill>
                <a:latin typeface="+mn-lt"/>
              </a:rPr>
              <a:t>GESTION DE DISPONIBILIDAD 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CC415F09-E96E-93CB-B74B-703638903003}"/>
              </a:ext>
            </a:extLst>
          </p:cNvPr>
          <p:cNvSpPr txBox="1">
            <a:spLocks/>
          </p:cNvSpPr>
          <p:nvPr/>
        </p:nvSpPr>
        <p:spPr>
          <a:xfrm>
            <a:off x="2277547" y="4063859"/>
            <a:ext cx="7636904" cy="47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s-ES" sz="1400" dirty="0">
                <a:solidFill>
                  <a:schemeClr val="tx1"/>
                </a:solidFill>
              </a:rPr>
              <a:t>Debe permitir gestionar la disponibilidad de habitaciones en el SPA, modificando su estado de “DISPONIBLE” o “NO DISPOBIBLE”, o viceversa. </a:t>
            </a:r>
          </a:p>
        </p:txBody>
      </p:sp>
    </p:spTree>
    <p:extLst>
      <p:ext uri="{BB962C8B-B14F-4D97-AF65-F5344CB8AC3E}">
        <p14:creationId xmlns:p14="http://schemas.microsoft.com/office/powerpoint/2010/main" val="182576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72605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sz="4000" dirty="0"/>
              <a:t>DESCRIPCION DE BASE DE DATOS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7E41DD-9CBB-CF8D-F775-78769470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392" y="1816861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CLIENTE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502" y="2244658"/>
            <a:ext cx="3480180" cy="3924130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rtl="0"/>
            <a:r>
              <a:rPr lang="es-ES" b="1" dirty="0"/>
              <a:t>IDCLIENTE</a:t>
            </a:r>
            <a:r>
              <a:rPr lang="es-ES" dirty="0"/>
              <a:t> INT PRIMARY KEY AUTO_INCREMENT </a:t>
            </a:r>
          </a:p>
          <a:p>
            <a:pPr rtl="0"/>
            <a:r>
              <a:rPr lang="es-ES" b="1" dirty="0"/>
              <a:t>NOMBREYAPELLIDO</a:t>
            </a:r>
            <a:r>
              <a:rPr lang="es-ES" dirty="0"/>
              <a:t> VARCHAR (100) DEFAULT “A_CONFIRMAR“</a:t>
            </a:r>
          </a:p>
          <a:p>
            <a:pPr rtl="0"/>
            <a:r>
              <a:rPr lang="es-ES" b="1" dirty="0"/>
              <a:t>DNI</a:t>
            </a:r>
            <a:r>
              <a:rPr lang="es-ES" dirty="0"/>
              <a:t> VARCHAR (8) UNIQUE NOT NULL</a:t>
            </a:r>
          </a:p>
          <a:p>
            <a:pPr rtl="0"/>
            <a:r>
              <a:rPr lang="es-ES" b="1" dirty="0"/>
              <a:t>CORREO</a:t>
            </a:r>
            <a:r>
              <a:rPr lang="es-ES" dirty="0"/>
              <a:t> VARCHAR (100) UNIQUE NOT NULL</a:t>
            </a:r>
          </a:p>
          <a:p>
            <a:pPr rtl="0"/>
            <a:r>
              <a:rPr lang="es-ES" b="1" dirty="0"/>
              <a:t>TELEFONO</a:t>
            </a:r>
            <a:r>
              <a:rPr lang="es-ES" dirty="0"/>
              <a:t> VARCHAR (30) NOT NULL 	</a:t>
            </a:r>
          </a:p>
          <a:p>
            <a:pPr rtl="0"/>
            <a:r>
              <a:rPr lang="es-ES" b="1" dirty="0"/>
              <a:t>IDSPA</a:t>
            </a:r>
            <a:r>
              <a:rPr lang="es-ES" dirty="0"/>
              <a:t> INT (FK)</a:t>
            </a:r>
          </a:p>
          <a:p>
            <a:pPr rtl="0"/>
            <a:r>
              <a:rPr lang="es-ES" b="1" dirty="0"/>
              <a:t>COMMENT “Almacena información sobre Clientes”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FA8BEC-F019-F1CE-7BF8-8E592CACE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9983" y="1794946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EMPLEADO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9C84629-8F83-6688-D11D-D7265CBE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80682" y="2244658"/>
            <a:ext cx="3688988" cy="382859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IDEMPLEADO</a:t>
            </a:r>
            <a:r>
              <a:rPr lang="en-US" dirty="0"/>
              <a:t> INT PRIMARY KEY AUTO_INCREMENT</a:t>
            </a:r>
          </a:p>
          <a:p>
            <a:r>
              <a:rPr lang="en-US" b="1" dirty="0"/>
              <a:t>NOMBRE </a:t>
            </a:r>
            <a:r>
              <a:rPr lang="en-US" dirty="0"/>
              <a:t>VARCHAR (100)  NOT NULL </a:t>
            </a:r>
          </a:p>
          <a:p>
            <a:r>
              <a:rPr lang="en-US" b="1" dirty="0"/>
              <a:t>CORREO</a:t>
            </a:r>
            <a:r>
              <a:rPr lang="en-US" dirty="0"/>
              <a:t> VARCHAR (100) UNIQUE NOT NULL    </a:t>
            </a:r>
          </a:p>
          <a:p>
            <a:r>
              <a:rPr lang="en-US" b="1" dirty="0"/>
              <a:t>TELEFONO </a:t>
            </a:r>
            <a:r>
              <a:rPr lang="en-US" dirty="0"/>
              <a:t>VARCHAR (30) NOT NULL    </a:t>
            </a:r>
          </a:p>
          <a:p>
            <a:r>
              <a:rPr lang="en-US" b="1" dirty="0"/>
              <a:t>DIRECCION </a:t>
            </a:r>
            <a:r>
              <a:rPr lang="en-US" dirty="0"/>
              <a:t>VARCHAR (100) NOT NULL</a:t>
            </a:r>
          </a:p>
          <a:p>
            <a:r>
              <a:rPr lang="en-US" b="1" dirty="0"/>
              <a:t>CUIL </a:t>
            </a:r>
            <a:r>
              <a:rPr lang="en-US" dirty="0"/>
              <a:t>VARCHAR (11) NOT NULL  </a:t>
            </a:r>
          </a:p>
          <a:p>
            <a:r>
              <a:rPr lang="en-US" b="1" dirty="0"/>
              <a:t>FECHACONTRATACION</a:t>
            </a:r>
            <a:r>
              <a:rPr lang="en-US" dirty="0"/>
              <a:t> DATETIME  </a:t>
            </a:r>
          </a:p>
          <a:p>
            <a:r>
              <a:rPr lang="en-US" b="1" dirty="0"/>
              <a:t>IDSPA </a:t>
            </a:r>
            <a:r>
              <a:rPr lang="en-US" dirty="0"/>
              <a:t>INT (FK)</a:t>
            </a:r>
          </a:p>
          <a:p>
            <a:r>
              <a:rPr lang="en-US" b="1" dirty="0"/>
              <a:t>COMMENT “ Almacena informacion  sobre los empleados ”</a:t>
            </a:r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4B55E9C6-4A01-88B4-AE2F-338611A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95CA9A9-79FF-0731-DAD7-3837B0D289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1816861"/>
            <a:ext cx="3200400" cy="427797"/>
          </a:xfrm>
        </p:spPr>
        <p:txBody>
          <a:bodyPr/>
          <a:lstStyle/>
          <a:p>
            <a:r>
              <a:rPr lang="en-US" dirty="0"/>
              <a:t>HABITACION 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4DCB1DAE-187C-78C9-9EC4-AE1062AA18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222743"/>
            <a:ext cx="3688988" cy="3727235"/>
          </a:xfrm>
        </p:spPr>
        <p:txBody>
          <a:bodyPr>
            <a:normAutofit/>
          </a:bodyPr>
          <a:lstStyle/>
          <a:p>
            <a:r>
              <a:rPr lang="en-US" b="1" dirty="0"/>
              <a:t>IDHABITACION</a:t>
            </a:r>
            <a:r>
              <a:rPr lang="en-US" dirty="0"/>
              <a:t> INT PRIMARY KEY AUTO_INCREMENT</a:t>
            </a:r>
          </a:p>
          <a:p>
            <a:r>
              <a:rPr lang="en-US" b="1" dirty="0"/>
              <a:t>NUMEROHABITACION</a:t>
            </a:r>
            <a:r>
              <a:rPr lang="en-US" dirty="0"/>
              <a:t> INT NOT NULL</a:t>
            </a:r>
          </a:p>
          <a:p>
            <a:r>
              <a:rPr lang="en-US" b="1" dirty="0"/>
              <a:t>TIPOHABITACION</a:t>
            </a:r>
            <a:r>
              <a:rPr lang="en-US" dirty="0"/>
              <a:t> VARCHAR (50) NOT NULL</a:t>
            </a:r>
          </a:p>
          <a:p>
            <a:r>
              <a:rPr lang="en-US" b="1" dirty="0"/>
              <a:t>PRECIOHABITACION</a:t>
            </a:r>
            <a:r>
              <a:rPr lang="en-US" dirty="0"/>
              <a:t> DECIMAL (10,2)</a:t>
            </a:r>
          </a:p>
          <a:p>
            <a:r>
              <a:rPr lang="en-US" b="1" dirty="0"/>
              <a:t>DISPONIBLE</a:t>
            </a:r>
            <a:r>
              <a:rPr lang="en-US" dirty="0"/>
              <a:t> BIT-BOOLEAN</a:t>
            </a:r>
          </a:p>
          <a:p>
            <a:r>
              <a:rPr lang="en-US" b="1" dirty="0"/>
              <a:t>IDSPA</a:t>
            </a:r>
            <a:r>
              <a:rPr lang="en-US" dirty="0"/>
              <a:t> INT (FK)</a:t>
            </a:r>
          </a:p>
          <a:p>
            <a:r>
              <a:rPr lang="en-US" b="1" dirty="0"/>
              <a:t>COMMENT</a:t>
            </a:r>
            <a:r>
              <a:rPr lang="en-US" dirty="0"/>
              <a:t> “Almacena informacion sobre la habitacion y disponibilidad”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72605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sz="4000" dirty="0"/>
              <a:t>DESCRIPCION DE BASE DE DATOS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7E41DD-9CBB-CF8D-F775-78769470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7622" y="1816861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SPA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7622" y="2285393"/>
            <a:ext cx="3480180" cy="3924130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rtl="0"/>
            <a:r>
              <a:rPr lang="es-ES" b="1" dirty="0"/>
              <a:t>IDSPA</a:t>
            </a:r>
            <a:r>
              <a:rPr lang="es-ES" dirty="0"/>
              <a:t> INT PRIMARY KEY </a:t>
            </a:r>
          </a:p>
          <a:p>
            <a:pPr rtl="0"/>
            <a:r>
              <a:rPr lang="es-ES" b="1" dirty="0"/>
              <a:t>DIRECCION </a:t>
            </a:r>
            <a:r>
              <a:rPr lang="es-ES" dirty="0"/>
              <a:t>VARCHAR (100) </a:t>
            </a:r>
          </a:p>
          <a:p>
            <a:pPr rtl="0"/>
            <a:r>
              <a:rPr lang="es-ES" b="1" dirty="0"/>
              <a:t>CORREO</a:t>
            </a:r>
            <a:r>
              <a:rPr lang="es-ES" dirty="0"/>
              <a:t> VARCHAR (100)  </a:t>
            </a:r>
          </a:p>
          <a:p>
            <a:pPr rtl="0"/>
            <a:r>
              <a:rPr lang="es-ES" b="1" dirty="0"/>
              <a:t>TELEFONO</a:t>
            </a:r>
            <a:r>
              <a:rPr lang="es-ES" dirty="0"/>
              <a:t> VARCHAR (30) 	</a:t>
            </a:r>
          </a:p>
          <a:p>
            <a:pPr rtl="0"/>
            <a:r>
              <a:rPr lang="es-ES" b="1" dirty="0"/>
              <a:t>COMMENT “Almacena información sobre el SPA”</a:t>
            </a:r>
          </a:p>
          <a:p>
            <a:pPr rtl="0"/>
            <a:endParaRPr lang="es-ES" b="1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FA8BEC-F019-F1CE-7BF8-8E592CACE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8312" y="1747663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RESERVA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9C84629-8F83-6688-D11D-D7265CBE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68312" y="2285393"/>
            <a:ext cx="3688988" cy="38285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IDRESERVA</a:t>
            </a:r>
            <a:r>
              <a:rPr lang="en-US" dirty="0"/>
              <a:t> INT PRIMARY KEY AUTO_INCREMENT</a:t>
            </a:r>
          </a:p>
          <a:p>
            <a:r>
              <a:rPr lang="en-US" b="1" dirty="0"/>
              <a:t>IDCLIENTE </a:t>
            </a:r>
            <a:r>
              <a:rPr lang="en-US" dirty="0"/>
              <a:t>INT FOREING KEY</a:t>
            </a:r>
          </a:p>
          <a:p>
            <a:r>
              <a:rPr lang="en-US" b="1" dirty="0"/>
              <a:t>IDEMPLEADO </a:t>
            </a:r>
            <a:r>
              <a:rPr lang="en-US" dirty="0"/>
              <a:t>INT FOREING KEY</a:t>
            </a:r>
          </a:p>
          <a:p>
            <a:r>
              <a:rPr lang="en-US" b="1" dirty="0"/>
              <a:t>IDHABITACION </a:t>
            </a:r>
            <a:r>
              <a:rPr lang="en-US" dirty="0"/>
              <a:t>INT FOREING KEY</a:t>
            </a:r>
          </a:p>
          <a:p>
            <a:r>
              <a:rPr lang="en-US" b="1" dirty="0"/>
              <a:t>FECHAENTRADA </a:t>
            </a:r>
            <a:r>
              <a:rPr lang="en-US" dirty="0"/>
              <a:t>DATETIME NOT NULL</a:t>
            </a:r>
          </a:p>
          <a:p>
            <a:r>
              <a:rPr lang="en-US" b="1" dirty="0"/>
              <a:t>FECHASALIDA</a:t>
            </a:r>
            <a:r>
              <a:rPr lang="en-US" dirty="0"/>
              <a:t> DATETIME  NOT NULL</a:t>
            </a:r>
          </a:p>
          <a:p>
            <a:r>
              <a:rPr lang="en-US" b="1" dirty="0"/>
              <a:t>CANCELACION  </a:t>
            </a:r>
            <a:r>
              <a:rPr lang="en-US" dirty="0"/>
              <a:t>DATETIME DEFAULT NULL </a:t>
            </a:r>
          </a:p>
          <a:p>
            <a:r>
              <a:rPr lang="en-US" b="1" dirty="0"/>
              <a:t>IDSPA </a:t>
            </a:r>
            <a:r>
              <a:rPr lang="en-US" dirty="0"/>
              <a:t>INT (FK)</a:t>
            </a:r>
          </a:p>
          <a:p>
            <a:r>
              <a:rPr lang="en-US" b="1" dirty="0"/>
              <a:t>COMMENT “ Almacena informacion  sobre las reservas en general ”</a:t>
            </a:r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4B55E9C6-4A01-88B4-AE2F-338611A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08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505D-A0C6-DBE8-12DC-CB1BE09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8882"/>
          </a:xfrm>
        </p:spPr>
        <p:txBody>
          <a:bodyPr/>
          <a:lstStyle/>
          <a:p>
            <a:r>
              <a:rPr lang="es-AR" dirty="0"/>
              <a:t>Segunda </a:t>
            </a:r>
            <a:r>
              <a:rPr lang="es-AR" dirty="0" err="1"/>
              <a:t>PreEntrga</a:t>
            </a:r>
            <a:r>
              <a:rPr lang="es-AR" dirty="0"/>
              <a:t> de SQL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FAA888-A696-3C2C-8986-886A778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t>9</a:t>
            </a:fld>
            <a:endParaRPr lang="es-ES" noProof="0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F15984A3-BC3E-FDCB-5537-9213B5177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13810"/>
            <a:ext cx="10515599" cy="4407107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Listado de Vistas más una descripción detallada, su objetivo, y qué tablas las componen.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Listado de Funciones que incluyan una descripción detallada, el objetivo para la cual fueron creadas y qué datos o tablas manipulan y/o son implementadas.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Listado de </a:t>
            </a:r>
            <a:r>
              <a:rPr lang="es-MX" dirty="0" err="1"/>
              <a:t>Stored</a:t>
            </a:r>
            <a:r>
              <a:rPr lang="es-MX" dirty="0"/>
              <a:t> </a:t>
            </a:r>
            <a:r>
              <a:rPr lang="es-MX" dirty="0" err="1"/>
              <a:t>Procedures</a:t>
            </a:r>
            <a:r>
              <a:rPr lang="es-MX" dirty="0"/>
              <a:t> con una descripción detallada, qué objetivo o beneficio aportan al proyecto, y las tablas que lo componen y/o tablas con las que interactúa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Listado de </a:t>
            </a:r>
            <a:r>
              <a:rPr lang="es-MX" dirty="0" err="1"/>
              <a:t>Triggers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Formato de Entrega             </a:t>
            </a:r>
            <a:r>
              <a:rPr lang="es-MX" i="1" dirty="0"/>
              <a:t>Repositorio en GitHub o Google Drive Link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Un archivo .</a:t>
            </a:r>
            <a:r>
              <a:rPr lang="es-MX" dirty="0" err="1"/>
              <a:t>sql</a:t>
            </a:r>
            <a:r>
              <a:rPr lang="es-MX" dirty="0"/>
              <a:t> que contenga: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Script de inserción de datos en las 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Si se insertan datos mediante importación, agregar el paso a paso de éste en el DOC PDF más los archivos con el contenido a importar, en el formato que corresponda.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Script de creación de Vistas, Funciones, </a:t>
            </a:r>
            <a:r>
              <a:rPr lang="es-MX" dirty="0" err="1"/>
              <a:t>Stored</a:t>
            </a:r>
            <a:r>
              <a:rPr lang="es-MX" dirty="0"/>
              <a:t> </a:t>
            </a:r>
            <a:r>
              <a:rPr lang="es-MX" dirty="0" err="1"/>
              <a:t>Procedures</a:t>
            </a:r>
            <a:r>
              <a:rPr lang="es-MX" dirty="0"/>
              <a:t> y </a:t>
            </a:r>
            <a:r>
              <a:rPr lang="es-MX" dirty="0" err="1"/>
              <a:t>Triggers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Documento PDF con el nombre “Entrega2 + Apellido” -&gt;&gt; </a:t>
            </a:r>
            <a:r>
              <a:rPr lang="es-MX" dirty="0" err="1"/>
              <a:t>Recomendacion</a:t>
            </a:r>
            <a:r>
              <a:rPr lang="es-MX" dirty="0"/>
              <a:t> para presentaciones futuras : usar </a:t>
            </a:r>
            <a:r>
              <a:rPr lang="es-MX" dirty="0" err="1">
                <a:hlinkClick r:id="rId2"/>
              </a:rPr>
              <a:t>Canva</a:t>
            </a:r>
            <a:r>
              <a:rPr lang="es-MX" dirty="0"/>
              <a:t> o </a:t>
            </a:r>
            <a:r>
              <a:rPr lang="es-MX" dirty="0" err="1">
                <a:hlinkClick r:id="rId3"/>
              </a:rPr>
              <a:t>Visme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i="1" dirty="0"/>
              <a:t>Alternativa muy rara -&gt;&gt; </a:t>
            </a:r>
            <a:r>
              <a:rPr lang="es-MX" i="1" dirty="0" err="1">
                <a:hlinkClick r:id="rId4"/>
              </a:rPr>
              <a:t>Dektopus</a:t>
            </a:r>
            <a:endParaRPr lang="es-MX" dirty="0"/>
          </a:p>
          <a:p>
            <a:pPr rtl="0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16365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155610_TF00199975_Win32" id="{83CD4142-FCFB-43BB-963A-D5517DCC4EC7}" vid="{DFC9DE79-7986-4FE0-AF4D-89A2958C78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532</TotalTime>
  <Words>1870</Words>
  <Application>Microsoft Office PowerPoint</Application>
  <PresentationFormat>Panorámica</PresentationFormat>
  <Paragraphs>138</Paragraphs>
  <Slides>18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Baskerville</vt:lpstr>
      <vt:lpstr>Baskerville Old Face</vt:lpstr>
      <vt:lpstr>Baskerville Old Face (Títulos)</vt:lpstr>
      <vt:lpstr>Calibri</vt:lpstr>
      <vt:lpstr>Gill Sans Light</vt:lpstr>
      <vt:lpstr>Gill Sans Nova</vt:lpstr>
      <vt:lpstr>Gill Sans Nova Light</vt:lpstr>
      <vt:lpstr>Tema de Office</vt:lpstr>
      <vt:lpstr>LOS ROBLES</vt:lpstr>
      <vt:lpstr>Presentación de PowerPoint</vt:lpstr>
      <vt:lpstr>SUMERGETE EN LA MAGIA DE LAS SIERRAS DE TANDIL Y DISFRUTA MOMENTOS INOLVIDABLES CON NOSOTROS </vt:lpstr>
      <vt:lpstr>PROBLEMA</vt:lpstr>
      <vt:lpstr>DESCRIPCION DEL PROBLEMA </vt:lpstr>
      <vt:lpstr>DESCRIPCION DEL PROBLEMA </vt:lpstr>
      <vt:lpstr>DESCRIPCION DE BASE DE DATOS </vt:lpstr>
      <vt:lpstr>DESCRIPCION DE BASE DE DATOS </vt:lpstr>
      <vt:lpstr>Segunda PreEntrga de SQL</vt:lpstr>
      <vt:lpstr>Documentación de Vistas</vt:lpstr>
      <vt:lpstr>Documentación de Vistas</vt:lpstr>
      <vt:lpstr>Documentación de Vistas</vt:lpstr>
      <vt:lpstr>Documentación de Vistas</vt:lpstr>
      <vt:lpstr>FUNCIONES</vt:lpstr>
      <vt:lpstr>FUNCIONES</vt:lpstr>
      <vt:lpstr>TRIGGER</vt:lpstr>
      <vt:lpstr>TRIGGER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ROBLES</dc:title>
  <dc:creator>maxi cruz</dc:creator>
  <cp:lastModifiedBy>maxi cruz</cp:lastModifiedBy>
  <cp:revision>1</cp:revision>
  <dcterms:created xsi:type="dcterms:W3CDTF">2024-03-23T13:51:26Z</dcterms:created>
  <dcterms:modified xsi:type="dcterms:W3CDTF">2024-04-28T02:23:04Z</dcterms:modified>
</cp:coreProperties>
</file>