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34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4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57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263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0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3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67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2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96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6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C0B56-559D-4820-9274-F3329B7B8602}" type="datetimeFigureOut">
              <a:rPr lang="es-MX" smtClean="0"/>
              <a:t>miércoles,09/mar.2016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3057-53AF-4A01-9360-E888B2230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5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9283700" y="6121508"/>
            <a:ext cx="2908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Sistema 1.</a:t>
            </a:r>
          </a:p>
          <a:p>
            <a:pPr algn="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Nombre Empresa: Desarrolladora M.</a:t>
            </a:r>
          </a:p>
          <a:p>
            <a:pPr algn="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Giro: Construcción prefabricados.</a:t>
            </a:r>
            <a:endParaRPr lang="es-MX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" y="369332"/>
            <a:ext cx="1099716" cy="109971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0508" y="76626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Producto Terminado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Relación de conceptos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Materia Prima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8" y="2036430"/>
            <a:ext cx="1319245" cy="342563"/>
          </a:xfrm>
          <a:prstGeom prst="rect">
            <a:avLst/>
          </a:prstGeom>
        </p:spPr>
      </p:pic>
      <p:cxnSp>
        <p:nvCxnSpPr>
          <p:cNvPr id="68" name="Conector angular 67"/>
          <p:cNvCxnSpPr>
            <a:stCxn id="64" idx="2"/>
            <a:endCxn id="4" idx="0"/>
          </p:cNvCxnSpPr>
          <p:nvPr/>
        </p:nvCxnSpPr>
        <p:spPr>
          <a:xfrm rot="16200000" flipH="1">
            <a:off x="769695" y="1330594"/>
            <a:ext cx="567382" cy="844289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lamada con línea 1 (borde y barra de énfasis) 16"/>
          <p:cNvSpPr/>
          <p:nvPr/>
        </p:nvSpPr>
        <p:spPr>
          <a:xfrm>
            <a:off x="2135153" y="1629377"/>
            <a:ext cx="1090647" cy="102219"/>
          </a:xfrm>
          <a:prstGeom prst="accentBorderCallout1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Alta Proyecto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Flecha abajo 72"/>
          <p:cNvSpPr/>
          <p:nvPr/>
        </p:nvSpPr>
        <p:spPr>
          <a:xfrm>
            <a:off x="1310307" y="2471969"/>
            <a:ext cx="364940" cy="65656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16" y="3269706"/>
            <a:ext cx="2622203" cy="342563"/>
          </a:xfrm>
          <a:prstGeom prst="rect">
            <a:avLst/>
          </a:prstGeom>
        </p:spPr>
      </p:pic>
      <p:sp>
        <p:nvSpPr>
          <p:cNvPr id="76" name="Llamada con línea 1 (borde y barra de énfasis) 75"/>
          <p:cNvSpPr/>
          <p:nvPr/>
        </p:nvSpPr>
        <p:spPr>
          <a:xfrm>
            <a:off x="2621468" y="2088157"/>
            <a:ext cx="1691813" cy="606639"/>
          </a:xfrm>
          <a:prstGeom prst="accentBorderCallout1">
            <a:avLst>
              <a:gd name="adj1" fmla="val 18750"/>
              <a:gd name="adj2" fmla="val -8333"/>
              <a:gd name="adj3" fmla="val 99939"/>
              <a:gd name="adj4" fmla="val -5334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Subproceso, se indica que “Conceptos” componen el proyecto, y calcula PT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Llamada con línea 1 (borde y barra de énfasis) 76"/>
          <p:cNvSpPr/>
          <p:nvPr/>
        </p:nvSpPr>
        <p:spPr>
          <a:xfrm>
            <a:off x="3467375" y="2971800"/>
            <a:ext cx="1498325" cy="323869"/>
          </a:xfrm>
          <a:prstGeom prst="accentBorderCallout1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un archivo con “conceptos” y totales 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mbo 77"/>
          <p:cNvSpPr/>
          <p:nvPr/>
        </p:nvSpPr>
        <p:spPr>
          <a:xfrm>
            <a:off x="958340" y="4094908"/>
            <a:ext cx="958269" cy="875035"/>
          </a:xfrm>
          <a:prstGeom prst="diamon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82" name="CuadroTexto 81"/>
          <p:cNvSpPr txBox="1"/>
          <p:nvPr/>
        </p:nvSpPr>
        <p:spPr>
          <a:xfrm>
            <a:off x="905971" y="4430025"/>
            <a:ext cx="63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1645166" y="4412731"/>
            <a:ext cx="355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SI</a:t>
            </a:r>
            <a:endParaRPr lang="es-MX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4" name="Conector angular 83"/>
          <p:cNvCxnSpPr/>
          <p:nvPr/>
        </p:nvCxnSpPr>
        <p:spPr>
          <a:xfrm rot="5400000">
            <a:off x="1191070" y="3848501"/>
            <a:ext cx="492812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lamada con línea 1 (borde y barra de énfasis) 84"/>
          <p:cNvSpPr/>
          <p:nvPr/>
        </p:nvSpPr>
        <p:spPr>
          <a:xfrm>
            <a:off x="2802889" y="3943146"/>
            <a:ext cx="1498325" cy="323869"/>
          </a:xfrm>
          <a:prstGeom prst="accentBorderCallout1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Validación y modificación del  archivo generado 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Conector angular 47"/>
          <p:cNvCxnSpPr>
            <a:stCxn id="78" idx="1"/>
            <a:endCxn id="73" idx="1"/>
          </p:cNvCxnSpPr>
          <p:nvPr/>
        </p:nvCxnSpPr>
        <p:spPr>
          <a:xfrm rot="10800000" flipH="1">
            <a:off x="958339" y="2946068"/>
            <a:ext cx="351967" cy="1586359"/>
          </a:xfrm>
          <a:prstGeom prst="bentConnector3">
            <a:avLst>
              <a:gd name="adj1" fmla="val -22010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83" idx="3"/>
            <a:endCxn id="64" idx="3"/>
          </p:cNvCxnSpPr>
          <p:nvPr/>
        </p:nvCxnSpPr>
        <p:spPr>
          <a:xfrm flipH="1" flipV="1">
            <a:off x="1181100" y="919190"/>
            <a:ext cx="819750" cy="3620499"/>
          </a:xfrm>
          <a:prstGeom prst="bentConnector3">
            <a:avLst>
              <a:gd name="adj1" fmla="val -48336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Llamada con línea 1 (borde y barra de énfasis) 91"/>
          <p:cNvSpPr/>
          <p:nvPr/>
        </p:nvSpPr>
        <p:spPr>
          <a:xfrm>
            <a:off x="4126284" y="1107322"/>
            <a:ext cx="1592219" cy="713321"/>
          </a:xfrm>
          <a:prstGeom prst="accentBorderCallout1">
            <a:avLst>
              <a:gd name="adj1" fmla="val 18750"/>
              <a:gd name="adj2" fmla="val -8333"/>
              <a:gd name="adj3" fmla="val -24591"/>
              <a:gd name="adj4" fmla="val -17393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Tiene un primer archivo (1) , de Producto Terminado (PT)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2599097" y="2487216"/>
            <a:ext cx="270030" cy="222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Flecha abajo 97"/>
          <p:cNvSpPr/>
          <p:nvPr/>
        </p:nvSpPr>
        <p:spPr>
          <a:xfrm>
            <a:off x="8181007" y="2484669"/>
            <a:ext cx="364940" cy="65656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129" y="2049130"/>
            <a:ext cx="2622203" cy="342563"/>
          </a:xfrm>
          <a:prstGeom prst="rect">
            <a:avLst/>
          </a:prstGeom>
        </p:spPr>
      </p:pic>
      <p:sp>
        <p:nvSpPr>
          <p:cNvPr id="100" name="Llamada con línea 1 (borde y barra de énfasis) 99"/>
          <p:cNvSpPr/>
          <p:nvPr/>
        </p:nvSpPr>
        <p:spPr>
          <a:xfrm>
            <a:off x="10144587" y="2168649"/>
            <a:ext cx="1691813" cy="606639"/>
          </a:xfrm>
          <a:prstGeom prst="accentBorderCallout1">
            <a:avLst>
              <a:gd name="adj1" fmla="val 18750"/>
              <a:gd name="adj2" fmla="val -8333"/>
              <a:gd name="adj3" fmla="val 99939"/>
              <a:gd name="adj4" fmla="val -5334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Subproceso, se indica que MP, corresponde al PT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Llamada con línea 1 (borde y barra de énfasis) 100"/>
          <p:cNvSpPr/>
          <p:nvPr/>
        </p:nvSpPr>
        <p:spPr>
          <a:xfrm>
            <a:off x="10338075" y="2984500"/>
            <a:ext cx="1498325" cy="323869"/>
          </a:xfrm>
          <a:prstGeom prst="accentBorderCallout1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un archivo con MP asociada al PT 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ombo 101"/>
          <p:cNvSpPr/>
          <p:nvPr/>
        </p:nvSpPr>
        <p:spPr>
          <a:xfrm>
            <a:off x="7943840" y="4117780"/>
            <a:ext cx="958269" cy="875035"/>
          </a:xfrm>
          <a:prstGeom prst="diamon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03" name="CuadroTexto 102"/>
          <p:cNvSpPr txBox="1"/>
          <p:nvPr/>
        </p:nvSpPr>
        <p:spPr>
          <a:xfrm>
            <a:off x="7879396" y="4483666"/>
            <a:ext cx="63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8515866" y="4425431"/>
            <a:ext cx="355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SI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5" name="Conector angular 104"/>
          <p:cNvCxnSpPr/>
          <p:nvPr/>
        </p:nvCxnSpPr>
        <p:spPr>
          <a:xfrm rot="5400000">
            <a:off x="8163935" y="3858675"/>
            <a:ext cx="49281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lamada con línea 1 (borde y barra de énfasis) 105"/>
          <p:cNvSpPr/>
          <p:nvPr/>
        </p:nvSpPr>
        <p:spPr>
          <a:xfrm>
            <a:off x="9673589" y="3955846"/>
            <a:ext cx="1498325" cy="323869"/>
          </a:xfrm>
          <a:prstGeom prst="accentBorderCallout1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Validación y modificación del  archivo generado 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10203060" y="2577426"/>
            <a:ext cx="270030" cy="222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Llamada con línea 1 (borde y barra de énfasis) 109"/>
          <p:cNvSpPr/>
          <p:nvPr/>
        </p:nvSpPr>
        <p:spPr>
          <a:xfrm>
            <a:off x="7035129" y="1114030"/>
            <a:ext cx="1209462" cy="679867"/>
          </a:xfrm>
          <a:prstGeom prst="accentBorderCallout1">
            <a:avLst>
              <a:gd name="adj1" fmla="val 112151"/>
              <a:gd name="adj2" fmla="val 101923"/>
              <a:gd name="adj3" fmla="val 139090"/>
              <a:gd name="adj4" fmla="val 9189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Usuario 2, toma archivo (1) para su transformación en Materia prima (MP)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Conector angular 69"/>
          <p:cNvCxnSpPr>
            <a:endCxn id="99" idx="0"/>
          </p:cNvCxnSpPr>
          <p:nvPr/>
        </p:nvCxnSpPr>
        <p:spPr>
          <a:xfrm>
            <a:off x="1035149" y="756905"/>
            <a:ext cx="7311082" cy="129222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00" y="3199478"/>
            <a:ext cx="3273681" cy="342563"/>
          </a:xfrm>
          <a:prstGeom prst="rect">
            <a:avLst/>
          </a:prstGeom>
        </p:spPr>
      </p:pic>
      <p:cxnSp>
        <p:nvCxnSpPr>
          <p:cNvPr id="114" name="Conector angular 113"/>
          <p:cNvCxnSpPr/>
          <p:nvPr/>
        </p:nvCxnSpPr>
        <p:spPr>
          <a:xfrm rot="10800000" flipH="1">
            <a:off x="7892624" y="2984500"/>
            <a:ext cx="351967" cy="1586359"/>
          </a:xfrm>
          <a:prstGeom prst="bentConnector3">
            <a:avLst>
              <a:gd name="adj1" fmla="val -36804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/>
          <p:nvPr/>
        </p:nvCxnSpPr>
        <p:spPr>
          <a:xfrm rot="10800000">
            <a:off x="1232317" y="629340"/>
            <a:ext cx="7650958" cy="3931799"/>
          </a:xfrm>
          <a:prstGeom prst="bentConnector3">
            <a:avLst>
              <a:gd name="adj1" fmla="val -4063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lamada con línea 1 (borde y barra de énfasis) 125"/>
          <p:cNvSpPr/>
          <p:nvPr/>
        </p:nvSpPr>
        <p:spPr>
          <a:xfrm>
            <a:off x="10212599" y="836729"/>
            <a:ext cx="1592219" cy="713321"/>
          </a:xfrm>
          <a:prstGeom prst="accentBorderCallout1">
            <a:avLst>
              <a:gd name="adj1" fmla="val 18750"/>
              <a:gd name="adj2" fmla="val -8333"/>
              <a:gd name="adj3" fmla="val -28152"/>
              <a:gd name="adj4" fmla="val -94167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</a:t>
            </a:r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enera archivo 2, Listado resumen de Proyecto-PT-MP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Llamada con línea 1 (borde y barra de énfasis) 126"/>
          <p:cNvSpPr/>
          <p:nvPr/>
        </p:nvSpPr>
        <p:spPr>
          <a:xfrm>
            <a:off x="9699898" y="1212686"/>
            <a:ext cx="1592219" cy="713321"/>
          </a:xfrm>
          <a:prstGeom prst="accentBorderCallout1">
            <a:avLst>
              <a:gd name="adj1" fmla="val 18750"/>
              <a:gd name="adj2" fmla="val -8333"/>
              <a:gd name="adj3" fmla="val 103598"/>
              <a:gd name="adj4" fmla="val -78214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Usuario 2, toma archivo (1) para su transformación en Materia prima (MP)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Flecha abajo 127"/>
          <p:cNvSpPr/>
          <p:nvPr/>
        </p:nvSpPr>
        <p:spPr>
          <a:xfrm>
            <a:off x="1255004" y="5470891"/>
            <a:ext cx="364940" cy="6565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Llamada con línea 1 (borde y barra de énfasis) 128"/>
          <p:cNvSpPr/>
          <p:nvPr/>
        </p:nvSpPr>
        <p:spPr>
          <a:xfrm>
            <a:off x="1675247" y="5050667"/>
            <a:ext cx="6217376" cy="255553"/>
          </a:xfrm>
          <a:prstGeom prst="accentBorderCallout1">
            <a:avLst>
              <a:gd name="adj1" fmla="val 18750"/>
              <a:gd name="adj2" fmla="val -8333"/>
              <a:gd name="adj3" fmla="val 407154"/>
              <a:gd name="adj4" fmla="val -1013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Subprocesos derivados del archivo (2)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Elipse 129"/>
          <p:cNvSpPr/>
          <p:nvPr/>
        </p:nvSpPr>
        <p:spPr>
          <a:xfrm>
            <a:off x="5909112" y="5071926"/>
            <a:ext cx="270030" cy="222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05151" y="6295875"/>
            <a:ext cx="217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Ordenes de Compra (OC) por cada grupo de MP</a:t>
            </a:r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2955770" y="6295875"/>
            <a:ext cx="217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Registro de OC-Proveedor-Factura... etc. </a:t>
            </a:r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Flecha abajo 132"/>
          <p:cNvSpPr/>
          <p:nvPr/>
        </p:nvSpPr>
        <p:spPr>
          <a:xfrm>
            <a:off x="3761344" y="5478056"/>
            <a:ext cx="364940" cy="6565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CuadroTexto 133"/>
          <p:cNvSpPr txBox="1"/>
          <p:nvPr/>
        </p:nvSpPr>
        <p:spPr>
          <a:xfrm>
            <a:off x="5406389" y="6295875"/>
            <a:ext cx="2171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Reportes</a:t>
            </a:r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Flecha abajo 134"/>
          <p:cNvSpPr/>
          <p:nvPr/>
        </p:nvSpPr>
        <p:spPr>
          <a:xfrm>
            <a:off x="5679187" y="5478056"/>
            <a:ext cx="364940" cy="6565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Flecha abajo 135"/>
          <p:cNvSpPr/>
          <p:nvPr/>
        </p:nvSpPr>
        <p:spPr>
          <a:xfrm>
            <a:off x="7370720" y="5506112"/>
            <a:ext cx="364940" cy="6565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CuadroTexto 136"/>
          <p:cNvSpPr txBox="1"/>
          <p:nvPr/>
        </p:nvSpPr>
        <p:spPr>
          <a:xfrm>
            <a:off x="7277653" y="6307034"/>
            <a:ext cx="217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ABC de PT, relaciones, MP, Proveedor</a:t>
            </a:r>
          </a:p>
        </p:txBody>
      </p:sp>
    </p:spTree>
    <p:extLst>
      <p:ext uri="{BB962C8B-B14F-4D97-AF65-F5344CB8AC3E}">
        <p14:creationId xmlns:p14="http://schemas.microsoft.com/office/powerpoint/2010/main" val="340413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9283700" y="6121508"/>
            <a:ext cx="2908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Sistema 2.</a:t>
            </a:r>
          </a:p>
          <a:p>
            <a:pPr algn="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Nombre Empresa: </a:t>
            </a:r>
            <a:r>
              <a:rPr lang="es-MX" sz="1400" dirty="0" err="1" smtClean="0">
                <a:solidFill>
                  <a:schemeClr val="tx2">
                    <a:lumMod val="75000"/>
                  </a:schemeClr>
                </a:solidFill>
              </a:rPr>
              <a:t>Herle</a:t>
            </a:r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</a:rPr>
              <a:t>Giro: Importación de Acero.</a:t>
            </a:r>
            <a:endParaRPr lang="es-MX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" y="369332"/>
            <a:ext cx="1099716" cy="109971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53386" y="301501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Producto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Proveedores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100" dirty="0" smtClean="0"/>
              <a:t>Clientes</a:t>
            </a:r>
          </a:p>
        </p:txBody>
      </p:sp>
      <p:cxnSp>
        <p:nvCxnSpPr>
          <p:cNvPr id="68" name="Conector angular 67"/>
          <p:cNvCxnSpPr>
            <a:stCxn id="64" idx="2"/>
          </p:cNvCxnSpPr>
          <p:nvPr/>
        </p:nvCxnSpPr>
        <p:spPr>
          <a:xfrm rot="16200000" flipH="1">
            <a:off x="769695" y="1330594"/>
            <a:ext cx="567382" cy="844289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96131" y="2171700"/>
            <a:ext cx="558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OC</a:t>
            </a:r>
            <a:endParaRPr lang="es-MX" sz="1200" dirty="0"/>
          </a:p>
        </p:txBody>
      </p:sp>
      <p:sp>
        <p:nvSpPr>
          <p:cNvPr id="49" name="Llamada con línea 1 (borde y barra de énfasis) 48"/>
          <p:cNvSpPr/>
          <p:nvPr/>
        </p:nvSpPr>
        <p:spPr>
          <a:xfrm>
            <a:off x="2135153" y="1244601"/>
            <a:ext cx="1230347" cy="486996"/>
          </a:xfrm>
          <a:prstGeom prst="accentBorderCallout1">
            <a:avLst>
              <a:gd name="adj1" fmla="val 18750"/>
              <a:gd name="adj2" fmla="val -8333"/>
              <a:gd name="adj3" fmla="val 181195"/>
              <a:gd name="adj4" fmla="val -4516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una Orden de Compra (OC) de cargamento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015286" y="3044855"/>
            <a:ext cx="92399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Producto ingresa</a:t>
            </a:r>
            <a:endParaRPr lang="es-MX" sz="1200" dirty="0"/>
          </a:p>
        </p:txBody>
      </p:sp>
      <p:sp>
        <p:nvSpPr>
          <p:cNvPr id="51" name="Llamada con línea 1 (borde y barra de énfasis) 50"/>
          <p:cNvSpPr/>
          <p:nvPr/>
        </p:nvSpPr>
        <p:spPr>
          <a:xfrm>
            <a:off x="2135152" y="2171700"/>
            <a:ext cx="1230347" cy="596900"/>
          </a:xfrm>
          <a:prstGeom prst="accentBorderCallout1">
            <a:avLst>
              <a:gd name="adj1" fmla="val 81337"/>
              <a:gd name="adj2" fmla="val -16591"/>
              <a:gd name="adj3" fmla="val 123823"/>
              <a:gd name="adj4" fmla="val -4516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insertan datos, de llegada, importación, aduana, etc.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Conector angular 51"/>
          <p:cNvCxnSpPr>
            <a:stCxn id="2" idx="2"/>
            <a:endCxn id="50" idx="0"/>
          </p:cNvCxnSpPr>
          <p:nvPr/>
        </p:nvCxnSpPr>
        <p:spPr>
          <a:xfrm rot="16200000" flipH="1">
            <a:off x="1178328" y="2745901"/>
            <a:ext cx="596156" cy="175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lamada con línea 1 (borde y barra de énfasis) 54"/>
          <p:cNvSpPr/>
          <p:nvPr/>
        </p:nvSpPr>
        <p:spPr>
          <a:xfrm>
            <a:off x="2515373" y="3001631"/>
            <a:ext cx="1320027" cy="566444"/>
          </a:xfrm>
          <a:prstGeom prst="accentBorderCallout1">
            <a:avLst>
              <a:gd name="adj1" fmla="val 81337"/>
              <a:gd name="adj2" fmla="val -16591"/>
              <a:gd name="adj3" fmla="val 61045"/>
              <a:gd name="adj4" fmla="val -4323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Producto ingresa a almacén y se clasifica.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Flecha abajo 56"/>
          <p:cNvSpPr/>
          <p:nvPr/>
        </p:nvSpPr>
        <p:spPr>
          <a:xfrm>
            <a:off x="1293060" y="3641011"/>
            <a:ext cx="364940" cy="65656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013534" y="4432070"/>
            <a:ext cx="92399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Se genera código de producto</a:t>
            </a:r>
            <a:endParaRPr lang="es-MX" sz="1200" dirty="0"/>
          </a:p>
        </p:txBody>
      </p:sp>
      <p:sp>
        <p:nvSpPr>
          <p:cNvPr id="60" name="Llamada con línea 1 (borde y barra de énfasis) 59"/>
          <p:cNvSpPr/>
          <p:nvPr/>
        </p:nvSpPr>
        <p:spPr>
          <a:xfrm>
            <a:off x="2553859" y="4432070"/>
            <a:ext cx="1320027" cy="566444"/>
          </a:xfrm>
          <a:prstGeom prst="accentBorderCallout1">
            <a:avLst>
              <a:gd name="adj1" fmla="val 81337"/>
              <a:gd name="adj2" fmla="val -16591"/>
              <a:gd name="adj3" fmla="val 61045"/>
              <a:gd name="adj4" fmla="val -4323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código de producto, automático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Conector angular 8"/>
          <p:cNvCxnSpPr>
            <a:stCxn id="58" idx="1"/>
          </p:cNvCxnSpPr>
          <p:nvPr/>
        </p:nvCxnSpPr>
        <p:spPr>
          <a:xfrm rot="10800000">
            <a:off x="342900" y="1488100"/>
            <a:ext cx="670634" cy="3267137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5326528" y="1474543"/>
            <a:ext cx="101366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Orden de venta</a:t>
            </a:r>
            <a:endParaRPr lang="es-MX" sz="1200" dirty="0"/>
          </a:p>
        </p:txBody>
      </p:sp>
      <p:sp>
        <p:nvSpPr>
          <p:cNvPr id="63" name="Llamada con línea 1 (borde y barra de énfasis) 62"/>
          <p:cNvSpPr/>
          <p:nvPr/>
        </p:nvSpPr>
        <p:spPr>
          <a:xfrm>
            <a:off x="7157323" y="826424"/>
            <a:ext cx="1230347" cy="486996"/>
          </a:xfrm>
          <a:prstGeom prst="accentBorderCallout1">
            <a:avLst>
              <a:gd name="adj1" fmla="val 18750"/>
              <a:gd name="adj2" fmla="val -8333"/>
              <a:gd name="adj3" fmla="val 102960"/>
              <a:gd name="adj4" fmla="val -9574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Se genera OV de Producto, asociado a un cliente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Conector angular 10"/>
          <p:cNvCxnSpPr>
            <a:stCxn id="64" idx="3"/>
            <a:endCxn id="67" idx="0"/>
          </p:cNvCxnSpPr>
          <p:nvPr/>
        </p:nvCxnSpPr>
        <p:spPr>
          <a:xfrm>
            <a:off x="1181100" y="919190"/>
            <a:ext cx="5426364" cy="1377125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mbo 66"/>
          <p:cNvSpPr/>
          <p:nvPr/>
        </p:nvSpPr>
        <p:spPr>
          <a:xfrm>
            <a:off x="6128329" y="2296315"/>
            <a:ext cx="958269" cy="875035"/>
          </a:xfrm>
          <a:prstGeom prst="diamon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69" name="Llamada con línea 1 (borde y barra de énfasis) 68"/>
          <p:cNvSpPr/>
          <p:nvPr/>
        </p:nvSpPr>
        <p:spPr>
          <a:xfrm>
            <a:off x="7988298" y="1731597"/>
            <a:ext cx="1230347" cy="486996"/>
          </a:xfrm>
          <a:prstGeom prst="accentBorderCallout1">
            <a:avLst>
              <a:gd name="adj1" fmla="val 18750"/>
              <a:gd name="adj2" fmla="val -8333"/>
              <a:gd name="adj3" fmla="val 121215"/>
              <a:gd name="adj4" fmla="val -93677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Validación de existencia de producto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6126028" y="3492480"/>
            <a:ext cx="101366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Resta Producto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7735072" y="2415553"/>
            <a:ext cx="101366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No existe suficiente producto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55020" y="2963471"/>
            <a:ext cx="355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SI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6579233" y="2623665"/>
            <a:ext cx="481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Conector angular 22"/>
          <p:cNvCxnSpPr>
            <a:stCxn id="62" idx="3"/>
            <a:endCxn id="67" idx="0"/>
          </p:cNvCxnSpPr>
          <p:nvPr/>
        </p:nvCxnSpPr>
        <p:spPr>
          <a:xfrm>
            <a:off x="6340197" y="1705376"/>
            <a:ext cx="267267" cy="590939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67" idx="3"/>
            <a:endCxn id="80" idx="1"/>
          </p:cNvCxnSpPr>
          <p:nvPr/>
        </p:nvCxnSpPr>
        <p:spPr>
          <a:xfrm>
            <a:off x="7086598" y="2733833"/>
            <a:ext cx="648474" cy="4886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81" idx="2"/>
            <a:endCxn id="79" idx="0"/>
          </p:cNvCxnSpPr>
          <p:nvPr/>
        </p:nvCxnSpPr>
        <p:spPr>
          <a:xfrm rot="16200000" flipH="1">
            <a:off x="6495316" y="3354932"/>
            <a:ext cx="275093" cy="1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79" idx="2"/>
            <a:endCxn id="62" idx="1"/>
          </p:cNvCxnSpPr>
          <p:nvPr/>
        </p:nvCxnSpPr>
        <p:spPr>
          <a:xfrm rot="5400000" flipH="1">
            <a:off x="4855311" y="2176594"/>
            <a:ext cx="2248769" cy="1306335"/>
          </a:xfrm>
          <a:prstGeom prst="bentConnector4">
            <a:avLst>
              <a:gd name="adj1" fmla="val -10166"/>
              <a:gd name="adj2" fmla="val 137915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echa abajo 110"/>
          <p:cNvSpPr/>
          <p:nvPr/>
        </p:nvSpPr>
        <p:spPr>
          <a:xfrm>
            <a:off x="2479603" y="5621494"/>
            <a:ext cx="364940" cy="6565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Llamada con línea 1 (borde y barra de énfasis) 111"/>
          <p:cNvSpPr/>
          <p:nvPr/>
        </p:nvSpPr>
        <p:spPr>
          <a:xfrm>
            <a:off x="1675247" y="5203067"/>
            <a:ext cx="6217376" cy="255553"/>
          </a:xfrm>
          <a:prstGeom prst="accentBorderCallout1">
            <a:avLst>
              <a:gd name="adj1" fmla="val 172808"/>
              <a:gd name="adj2" fmla="val -367"/>
              <a:gd name="adj3" fmla="val 407154"/>
              <a:gd name="adj4" fmla="val -1013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</a:rPr>
              <a:t>Otros elementos que debe integrar</a:t>
            </a:r>
            <a:endParaRPr lang="es-MX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5909112" y="5224326"/>
            <a:ext cx="270030" cy="222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Flecha abajo 115"/>
          <p:cNvSpPr/>
          <p:nvPr/>
        </p:nvSpPr>
        <p:spPr>
          <a:xfrm>
            <a:off x="6185837" y="5605817"/>
            <a:ext cx="364940" cy="6565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CuadroTexto 118"/>
          <p:cNvSpPr txBox="1"/>
          <p:nvPr/>
        </p:nvSpPr>
        <p:spPr>
          <a:xfrm>
            <a:off x="2263193" y="6325729"/>
            <a:ext cx="97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Reportes</a:t>
            </a:r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5090411" y="6278062"/>
            <a:ext cx="289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solidFill>
                  <a:schemeClr val="accent1">
                    <a:lumMod val="75000"/>
                  </a:schemeClr>
                </a:solidFill>
              </a:rPr>
              <a:t>Campos para tipo producto, tamaño, peso, etc. </a:t>
            </a:r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85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282</Words>
  <Application>Microsoft Office PowerPoint</Application>
  <PresentationFormat>Panorámica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</dc:creator>
  <cp:lastModifiedBy>Hugo Eusebio</cp:lastModifiedBy>
  <cp:revision>60</cp:revision>
  <dcterms:created xsi:type="dcterms:W3CDTF">2015-06-11T18:49:06Z</dcterms:created>
  <dcterms:modified xsi:type="dcterms:W3CDTF">2016-03-10T05:36:18Z</dcterms:modified>
</cp:coreProperties>
</file>